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Lst>
  <p:sldSz cx="9144000" cy="6858000" type="screen4x3"/>
  <p:notesSz cx="6858000" cy="9144000"/>
  <p:defaultTextStyle>
    <a:defPPr>
      <a:defRPr lang="pl-PL"/>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003300"/>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29270B-AB0C-B848-BE4B-8D34A27A6D5F}" v="81" dt="2024-06-17T18:21:03.740"/>
  </p1510:revLst>
</p1510:revInfo>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p:cViewPr varScale="1">
        <p:scale>
          <a:sx n="121" d="100"/>
          <a:sy n="121" d="100"/>
        </p:scale>
        <p:origin x="696"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asz Firlej" userId="9455d101-52c0-4942-831a-7e3530f1218a" providerId="ADAL" clId="{9E29270B-AB0C-B848-BE4B-8D34A27A6D5F}"/>
    <pc:docChg chg="undo custSel modSld">
      <pc:chgData name="Tomasz Firlej" userId="9455d101-52c0-4942-831a-7e3530f1218a" providerId="ADAL" clId="{9E29270B-AB0C-B848-BE4B-8D34A27A6D5F}" dt="2024-06-17T18:21:45.652" v="296" actId="1076"/>
      <pc:docMkLst>
        <pc:docMk/>
      </pc:docMkLst>
      <pc:sldChg chg="addSp delSp modSp mod">
        <pc:chgData name="Tomasz Firlej" userId="9455d101-52c0-4942-831a-7e3530f1218a" providerId="ADAL" clId="{9E29270B-AB0C-B848-BE4B-8D34A27A6D5F}" dt="2024-06-17T18:21:06.771" v="295" actId="1076"/>
        <pc:sldMkLst>
          <pc:docMk/>
          <pc:sldMk cId="0" sldId="257"/>
        </pc:sldMkLst>
        <pc:spChg chg="add mod">
          <ac:chgData name="Tomasz Firlej" userId="9455d101-52c0-4942-831a-7e3530f1218a" providerId="ADAL" clId="{9E29270B-AB0C-B848-BE4B-8D34A27A6D5F}" dt="2024-06-17T18:21:06.771" v="295" actId="1076"/>
          <ac:spMkLst>
            <pc:docMk/>
            <pc:sldMk cId="0" sldId="257"/>
            <ac:spMk id="2" creationId="{028B1407-0CEF-F6EC-C043-DF1FEC38E434}"/>
          </ac:spMkLst>
        </pc:spChg>
        <pc:spChg chg="del">
          <ac:chgData name="Tomasz Firlej" userId="9455d101-52c0-4942-831a-7e3530f1218a" providerId="ADAL" clId="{9E29270B-AB0C-B848-BE4B-8D34A27A6D5F}" dt="2024-06-16T19:26:48.571" v="70" actId="478"/>
          <ac:spMkLst>
            <pc:docMk/>
            <pc:sldMk cId="0" sldId="257"/>
            <ac:spMk id="3" creationId="{CD641056-B484-6776-CABC-364C8FC13D7B}"/>
          </ac:spMkLst>
        </pc:spChg>
        <pc:spChg chg="mod">
          <ac:chgData name="Tomasz Firlej" userId="9455d101-52c0-4942-831a-7e3530f1218a" providerId="ADAL" clId="{9E29270B-AB0C-B848-BE4B-8D34A27A6D5F}" dt="2024-06-16T19:26:45.472" v="69" actId="1076"/>
          <ac:spMkLst>
            <pc:docMk/>
            <pc:sldMk cId="0" sldId="257"/>
            <ac:spMk id="6" creationId="{5A896DA5-B70A-8BC0-A682-6D6FED8B5FC7}"/>
          </ac:spMkLst>
        </pc:spChg>
      </pc:sldChg>
      <pc:sldChg chg="addSp modSp mod">
        <pc:chgData name="Tomasz Firlej" userId="9455d101-52c0-4942-831a-7e3530f1218a" providerId="ADAL" clId="{9E29270B-AB0C-B848-BE4B-8D34A27A6D5F}" dt="2024-06-16T19:40:03.333" v="266" actId="1076"/>
        <pc:sldMkLst>
          <pc:docMk/>
          <pc:sldMk cId="313514240" sldId="258"/>
        </pc:sldMkLst>
        <pc:spChg chg="add mod">
          <ac:chgData name="Tomasz Firlej" userId="9455d101-52c0-4942-831a-7e3530f1218a" providerId="ADAL" clId="{9E29270B-AB0C-B848-BE4B-8D34A27A6D5F}" dt="2024-06-16T19:35:55.003" v="257" actId="1076"/>
          <ac:spMkLst>
            <pc:docMk/>
            <pc:sldMk cId="313514240" sldId="258"/>
            <ac:spMk id="2" creationId="{82BDEA71-212B-328F-27F8-43FDFCFAAF91}"/>
          </ac:spMkLst>
        </pc:spChg>
        <pc:spChg chg="mod">
          <ac:chgData name="Tomasz Firlej" userId="9455d101-52c0-4942-831a-7e3530f1218a" providerId="ADAL" clId="{9E29270B-AB0C-B848-BE4B-8D34A27A6D5F}" dt="2024-06-16T19:40:03.333" v="266" actId="1076"/>
          <ac:spMkLst>
            <pc:docMk/>
            <pc:sldMk cId="313514240" sldId="258"/>
            <ac:spMk id="3" creationId="{E9463F79-4DB3-8C8D-2D50-836532324A68}"/>
          </ac:spMkLst>
        </pc:spChg>
        <pc:graphicFrameChg chg="add mod">
          <ac:chgData name="Tomasz Firlej" userId="9455d101-52c0-4942-831a-7e3530f1218a" providerId="ADAL" clId="{9E29270B-AB0C-B848-BE4B-8D34A27A6D5F}" dt="2024-06-16T19:33:48.129" v="181"/>
          <ac:graphicFrameMkLst>
            <pc:docMk/>
            <pc:sldMk cId="313514240" sldId="258"/>
            <ac:graphicFrameMk id="5" creationId="{BE80E9D4-5067-0C70-E40C-E433A741E1EF}"/>
          </ac:graphicFrameMkLst>
        </pc:graphicFrameChg>
        <pc:graphicFrameChg chg="add mod modGraphic">
          <ac:chgData name="Tomasz Firlej" userId="9455d101-52c0-4942-831a-7e3530f1218a" providerId="ADAL" clId="{9E29270B-AB0C-B848-BE4B-8D34A27A6D5F}" dt="2024-06-16T19:33:53.895" v="184" actId="14734"/>
          <ac:graphicFrameMkLst>
            <pc:docMk/>
            <pc:sldMk cId="313514240" sldId="258"/>
            <ac:graphicFrameMk id="6" creationId="{330DC7D5-5078-749A-3027-7C8A1EFE41A6}"/>
          </ac:graphicFrameMkLst>
        </pc:graphicFrameChg>
      </pc:sldChg>
      <pc:sldChg chg="modSp mod">
        <pc:chgData name="Tomasz Firlej" userId="9455d101-52c0-4942-831a-7e3530f1218a" providerId="ADAL" clId="{9E29270B-AB0C-B848-BE4B-8D34A27A6D5F}" dt="2024-06-16T19:40:07.169" v="267" actId="1076"/>
        <pc:sldMkLst>
          <pc:docMk/>
          <pc:sldMk cId="4055121009" sldId="259"/>
        </pc:sldMkLst>
        <pc:spChg chg="mod">
          <ac:chgData name="Tomasz Firlej" userId="9455d101-52c0-4942-831a-7e3530f1218a" providerId="ADAL" clId="{9E29270B-AB0C-B848-BE4B-8D34A27A6D5F}" dt="2024-06-16T19:30:39.980" v="138" actId="1076"/>
          <ac:spMkLst>
            <pc:docMk/>
            <pc:sldMk cId="4055121009" sldId="259"/>
            <ac:spMk id="3" creationId="{D2B5C2D1-8646-E2EB-25A8-CDE7C9909B20}"/>
          </ac:spMkLst>
        </pc:spChg>
        <pc:spChg chg="mod">
          <ac:chgData name="Tomasz Firlej" userId="9455d101-52c0-4942-831a-7e3530f1218a" providerId="ADAL" clId="{9E29270B-AB0C-B848-BE4B-8D34A27A6D5F}" dt="2024-06-16T19:40:07.169" v="267" actId="1076"/>
          <ac:spMkLst>
            <pc:docMk/>
            <pc:sldMk cId="4055121009" sldId="259"/>
            <ac:spMk id="6" creationId="{B9CB73CB-B6E3-6224-2F80-654814A8F00A}"/>
          </ac:spMkLst>
        </pc:spChg>
      </pc:sldChg>
      <pc:sldChg chg="addSp delSp modSp mod">
        <pc:chgData name="Tomasz Firlej" userId="9455d101-52c0-4942-831a-7e3530f1218a" providerId="ADAL" clId="{9E29270B-AB0C-B848-BE4B-8D34A27A6D5F}" dt="2024-06-17T18:21:45.652" v="296" actId="1076"/>
        <pc:sldMkLst>
          <pc:docMk/>
          <pc:sldMk cId="150211432" sldId="260"/>
        </pc:sldMkLst>
        <pc:spChg chg="add mod">
          <ac:chgData name="Tomasz Firlej" userId="9455d101-52c0-4942-831a-7e3530f1218a" providerId="ADAL" clId="{9E29270B-AB0C-B848-BE4B-8D34A27A6D5F}" dt="2024-06-17T18:21:45.652" v="296" actId="1076"/>
          <ac:spMkLst>
            <pc:docMk/>
            <pc:sldMk cId="150211432" sldId="260"/>
            <ac:spMk id="2" creationId="{9DEA5E3B-5ADE-71DE-660A-7967707C878B}"/>
          </ac:spMkLst>
        </pc:spChg>
        <pc:spChg chg="del">
          <ac:chgData name="Tomasz Firlej" userId="9455d101-52c0-4942-831a-7e3530f1218a" providerId="ADAL" clId="{9E29270B-AB0C-B848-BE4B-8D34A27A6D5F}" dt="2024-06-16T19:30:51.107" v="140" actId="21"/>
          <ac:spMkLst>
            <pc:docMk/>
            <pc:sldMk cId="150211432" sldId="260"/>
            <ac:spMk id="5" creationId="{5176D8B5-7E87-A407-B2CB-AC6B32964BBD}"/>
          </ac:spMkLst>
        </pc:spChg>
        <pc:spChg chg="add mod">
          <ac:chgData name="Tomasz Firlej" userId="9455d101-52c0-4942-831a-7e3530f1218a" providerId="ADAL" clId="{9E29270B-AB0C-B848-BE4B-8D34A27A6D5F}" dt="2024-06-16T19:43:32.252" v="276" actId="1076"/>
          <ac:spMkLst>
            <pc:docMk/>
            <pc:sldMk cId="150211432" sldId="260"/>
            <ac:spMk id="6" creationId="{C3E900E8-CB86-6735-4A33-FC406E2DF980}"/>
          </ac:spMkLst>
        </pc:spChg>
      </pc:sldChg>
      <pc:sldChg chg="addSp delSp modSp mod">
        <pc:chgData name="Tomasz Firlej" userId="9455d101-52c0-4942-831a-7e3530f1218a" providerId="ADAL" clId="{9E29270B-AB0C-B848-BE4B-8D34A27A6D5F}" dt="2024-06-16T19:32:43.803" v="159" actId="1076"/>
        <pc:sldMkLst>
          <pc:docMk/>
          <pc:sldMk cId="1563648789" sldId="261"/>
        </pc:sldMkLst>
        <pc:spChg chg="add mod">
          <ac:chgData name="Tomasz Firlej" userId="9455d101-52c0-4942-831a-7e3530f1218a" providerId="ADAL" clId="{9E29270B-AB0C-B848-BE4B-8D34A27A6D5F}" dt="2024-06-16T19:32:43.803" v="159" actId="1076"/>
          <ac:spMkLst>
            <pc:docMk/>
            <pc:sldMk cId="1563648789" sldId="261"/>
            <ac:spMk id="2" creationId="{93107C14-2B1D-0A1D-00F2-0DB9205B4FE3}"/>
          </ac:spMkLst>
        </pc:spChg>
        <pc:spChg chg="del mod">
          <ac:chgData name="Tomasz Firlej" userId="9455d101-52c0-4942-831a-7e3530f1218a" providerId="ADAL" clId="{9E29270B-AB0C-B848-BE4B-8D34A27A6D5F}" dt="2024-06-16T19:31:02.854" v="142" actId="478"/>
          <ac:spMkLst>
            <pc:docMk/>
            <pc:sldMk cId="1563648789" sldId="261"/>
            <ac:spMk id="5" creationId="{9A55A3A2-0F6F-285B-613C-E32A8C07DFD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1143000" y="1122363"/>
            <a:ext cx="6858000" cy="2387600"/>
          </a:xfrm>
        </p:spPr>
        <p:txBody>
          <a:bodyPr anchor="b"/>
          <a:lstStyle>
            <a:lvl1pPr algn="ctr">
              <a:defRPr sz="6000"/>
            </a:lvl1pPr>
          </a:lstStyle>
          <a:p>
            <a:r>
              <a:rPr lang="pl-PL"/>
              <a:t>Kliknij, aby edytować styl</a:t>
            </a:r>
          </a:p>
        </p:txBody>
      </p:sp>
      <p:sp>
        <p:nvSpPr>
          <p:cNvPr id="3" name="Podtytuł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p:cNvSpPr>
            <a:spLocks noGrp="1"/>
          </p:cNvSpPr>
          <p:nvPr>
            <p:ph type="dt" sz="half" idx="10"/>
          </p:nvPr>
        </p:nvSpPr>
        <p:spPr/>
        <p:txBody>
          <a:bodyPr/>
          <a:lstStyle>
            <a:lvl1pPr>
              <a:defRPr/>
            </a:lvl1pPr>
          </a:lstStyle>
          <a:p>
            <a:endParaRPr lang="pl-PL" altLang="pl-PL"/>
          </a:p>
        </p:txBody>
      </p:sp>
      <p:sp>
        <p:nvSpPr>
          <p:cNvPr id="5" name="Symbol zastępczy stopki 4"/>
          <p:cNvSpPr>
            <a:spLocks noGrp="1"/>
          </p:cNvSpPr>
          <p:nvPr>
            <p:ph type="ftr" sz="quarter" idx="11"/>
          </p:nvPr>
        </p:nvSpPr>
        <p:spPr/>
        <p:txBody>
          <a:bodyPr/>
          <a:lstStyle>
            <a:lvl1pPr>
              <a:defRPr/>
            </a:lvl1pPr>
          </a:lstStyle>
          <a:p>
            <a:endParaRPr lang="pl-PL" altLang="pl-PL"/>
          </a:p>
        </p:txBody>
      </p:sp>
      <p:sp>
        <p:nvSpPr>
          <p:cNvPr id="6" name="Symbol zastępczy numeru slajdu 5"/>
          <p:cNvSpPr>
            <a:spLocks noGrp="1"/>
          </p:cNvSpPr>
          <p:nvPr>
            <p:ph type="sldNum" sz="quarter" idx="12"/>
          </p:nvPr>
        </p:nvSpPr>
        <p:spPr/>
        <p:txBody>
          <a:bodyPr/>
          <a:lstStyle>
            <a:lvl1pPr>
              <a:defRPr/>
            </a:lvl1pPr>
          </a:lstStyle>
          <a:p>
            <a:fld id="{5B065E9F-9CEF-4D2D-89E4-2F5F5ED78528}" type="slidenum">
              <a:rPr lang="pl-PL" altLang="pl-PL"/>
              <a:pPr/>
              <a:t>‹#›</a:t>
            </a:fld>
            <a:endParaRPr lang="pl-PL" altLang="pl-PL"/>
          </a:p>
        </p:txBody>
      </p:sp>
    </p:spTree>
    <p:extLst>
      <p:ext uri="{BB962C8B-B14F-4D97-AF65-F5344CB8AC3E}">
        <p14:creationId xmlns:p14="http://schemas.microsoft.com/office/powerpoint/2010/main" val="2731995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tytułu pionowego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lvl1pPr>
              <a:defRPr/>
            </a:lvl1pPr>
          </a:lstStyle>
          <a:p>
            <a:endParaRPr lang="pl-PL" altLang="pl-PL"/>
          </a:p>
        </p:txBody>
      </p:sp>
      <p:sp>
        <p:nvSpPr>
          <p:cNvPr id="5" name="Symbol zastępczy stopki 4"/>
          <p:cNvSpPr>
            <a:spLocks noGrp="1"/>
          </p:cNvSpPr>
          <p:nvPr>
            <p:ph type="ftr" sz="quarter" idx="11"/>
          </p:nvPr>
        </p:nvSpPr>
        <p:spPr/>
        <p:txBody>
          <a:bodyPr/>
          <a:lstStyle>
            <a:lvl1pPr>
              <a:defRPr/>
            </a:lvl1pPr>
          </a:lstStyle>
          <a:p>
            <a:endParaRPr lang="pl-PL" altLang="pl-PL"/>
          </a:p>
        </p:txBody>
      </p:sp>
      <p:sp>
        <p:nvSpPr>
          <p:cNvPr id="6" name="Symbol zastępczy numeru slajdu 5"/>
          <p:cNvSpPr>
            <a:spLocks noGrp="1"/>
          </p:cNvSpPr>
          <p:nvPr>
            <p:ph type="sldNum" sz="quarter" idx="12"/>
          </p:nvPr>
        </p:nvSpPr>
        <p:spPr/>
        <p:txBody>
          <a:bodyPr/>
          <a:lstStyle>
            <a:lvl1pPr>
              <a:defRPr/>
            </a:lvl1pPr>
          </a:lstStyle>
          <a:p>
            <a:fld id="{F61D06AC-F500-486D-8BB6-081FAB962E62}" type="slidenum">
              <a:rPr lang="pl-PL" altLang="pl-PL"/>
              <a:pPr/>
              <a:t>‹#›</a:t>
            </a:fld>
            <a:endParaRPr lang="pl-PL" altLang="pl-PL"/>
          </a:p>
        </p:txBody>
      </p:sp>
    </p:spTree>
    <p:extLst>
      <p:ext uri="{BB962C8B-B14F-4D97-AF65-F5344CB8AC3E}">
        <p14:creationId xmlns:p14="http://schemas.microsoft.com/office/powerpoint/2010/main" val="394274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a:t>Kliknij, aby edytować styl</a:t>
            </a:r>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lvl1pPr>
              <a:defRPr/>
            </a:lvl1pPr>
          </a:lstStyle>
          <a:p>
            <a:endParaRPr lang="pl-PL" altLang="pl-PL"/>
          </a:p>
        </p:txBody>
      </p:sp>
      <p:sp>
        <p:nvSpPr>
          <p:cNvPr id="5" name="Symbol zastępczy stopki 4"/>
          <p:cNvSpPr>
            <a:spLocks noGrp="1"/>
          </p:cNvSpPr>
          <p:nvPr>
            <p:ph type="ftr" sz="quarter" idx="11"/>
          </p:nvPr>
        </p:nvSpPr>
        <p:spPr/>
        <p:txBody>
          <a:bodyPr/>
          <a:lstStyle>
            <a:lvl1pPr>
              <a:defRPr/>
            </a:lvl1pPr>
          </a:lstStyle>
          <a:p>
            <a:endParaRPr lang="pl-PL" altLang="pl-PL"/>
          </a:p>
        </p:txBody>
      </p:sp>
      <p:sp>
        <p:nvSpPr>
          <p:cNvPr id="6" name="Symbol zastępczy numeru slajdu 5"/>
          <p:cNvSpPr>
            <a:spLocks noGrp="1"/>
          </p:cNvSpPr>
          <p:nvPr>
            <p:ph type="sldNum" sz="quarter" idx="12"/>
          </p:nvPr>
        </p:nvSpPr>
        <p:spPr/>
        <p:txBody>
          <a:bodyPr/>
          <a:lstStyle>
            <a:lvl1pPr>
              <a:defRPr/>
            </a:lvl1pPr>
          </a:lstStyle>
          <a:p>
            <a:fld id="{25613083-549C-490F-9A4C-0B4501A0E005}" type="slidenum">
              <a:rPr lang="pl-PL" altLang="pl-PL"/>
              <a:pPr/>
              <a:t>‹#›</a:t>
            </a:fld>
            <a:endParaRPr lang="pl-PL" altLang="pl-PL"/>
          </a:p>
        </p:txBody>
      </p:sp>
    </p:spTree>
    <p:extLst>
      <p:ext uri="{BB962C8B-B14F-4D97-AF65-F5344CB8AC3E}">
        <p14:creationId xmlns:p14="http://schemas.microsoft.com/office/powerpoint/2010/main" val="3034361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Zawartość">
    <p:spTree>
      <p:nvGrpSpPr>
        <p:cNvPr id="1" name=""/>
        <p:cNvGrpSpPr/>
        <p:nvPr/>
      </p:nvGrpSpPr>
      <p:grpSpPr>
        <a:xfrm>
          <a:off x="0" y="0"/>
          <a:ext cx="0" cy="0"/>
          <a:chOff x="0" y="0"/>
          <a:chExt cx="0" cy="0"/>
        </a:xfrm>
      </p:grpSpPr>
      <p:sp>
        <p:nvSpPr>
          <p:cNvPr id="2" name="Symbol zastępczy zawartości 1"/>
          <p:cNvSpPr>
            <a:spLocks noGrp="1"/>
          </p:cNvSpPr>
          <p:nvPr>
            <p:ph/>
          </p:nvPr>
        </p:nvSpPr>
        <p:spPr>
          <a:xfrm>
            <a:off x="457200" y="274638"/>
            <a:ext cx="8229600" cy="5851525"/>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3" name="Symbol zastępczy daty 2"/>
          <p:cNvSpPr>
            <a:spLocks noGrp="1"/>
          </p:cNvSpPr>
          <p:nvPr>
            <p:ph type="dt" sz="half" idx="10"/>
          </p:nvPr>
        </p:nvSpPr>
        <p:spPr>
          <a:xfrm>
            <a:off x="457200" y="6245225"/>
            <a:ext cx="2133600" cy="476250"/>
          </a:xfrm>
        </p:spPr>
        <p:txBody>
          <a:bodyPr/>
          <a:lstStyle>
            <a:lvl1pPr>
              <a:defRPr/>
            </a:lvl1pPr>
          </a:lstStyle>
          <a:p>
            <a:endParaRPr lang="pl-PL" altLang="pl-PL"/>
          </a:p>
        </p:txBody>
      </p:sp>
      <p:sp>
        <p:nvSpPr>
          <p:cNvPr id="4" name="Symbol zastępczy stopki 3"/>
          <p:cNvSpPr>
            <a:spLocks noGrp="1"/>
          </p:cNvSpPr>
          <p:nvPr>
            <p:ph type="ftr" sz="quarter" idx="11"/>
          </p:nvPr>
        </p:nvSpPr>
        <p:spPr>
          <a:xfrm>
            <a:off x="3124200" y="6245225"/>
            <a:ext cx="2895600" cy="476250"/>
          </a:xfrm>
        </p:spPr>
        <p:txBody>
          <a:bodyPr/>
          <a:lstStyle>
            <a:lvl1pPr>
              <a:defRPr/>
            </a:lvl1pPr>
          </a:lstStyle>
          <a:p>
            <a:endParaRPr lang="pl-PL" altLang="pl-PL"/>
          </a:p>
        </p:txBody>
      </p:sp>
      <p:sp>
        <p:nvSpPr>
          <p:cNvPr id="5" name="Symbol zastępczy numeru slajdu 4"/>
          <p:cNvSpPr>
            <a:spLocks noGrp="1"/>
          </p:cNvSpPr>
          <p:nvPr>
            <p:ph type="sldNum" sz="quarter" idx="12"/>
          </p:nvPr>
        </p:nvSpPr>
        <p:spPr>
          <a:xfrm>
            <a:off x="6553200" y="6245225"/>
            <a:ext cx="2133600" cy="476250"/>
          </a:xfrm>
        </p:spPr>
        <p:txBody>
          <a:bodyPr/>
          <a:lstStyle>
            <a:lvl1pPr>
              <a:defRPr/>
            </a:lvl1pPr>
          </a:lstStyle>
          <a:p>
            <a:fld id="{DD84EEE1-D05C-47F0-B108-F1CB19EB0072}" type="slidenum">
              <a:rPr lang="pl-PL" altLang="pl-PL"/>
              <a:pPr/>
              <a:t>‹#›</a:t>
            </a:fld>
            <a:endParaRPr lang="pl-PL" altLang="pl-PL"/>
          </a:p>
        </p:txBody>
      </p:sp>
    </p:spTree>
    <p:extLst>
      <p:ext uri="{BB962C8B-B14F-4D97-AF65-F5344CB8AC3E}">
        <p14:creationId xmlns:p14="http://schemas.microsoft.com/office/powerpoint/2010/main" val="3490821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lvl1pPr>
              <a:defRPr/>
            </a:lvl1pPr>
          </a:lstStyle>
          <a:p>
            <a:endParaRPr lang="pl-PL" altLang="pl-PL"/>
          </a:p>
        </p:txBody>
      </p:sp>
      <p:sp>
        <p:nvSpPr>
          <p:cNvPr id="5" name="Symbol zastępczy stopki 4"/>
          <p:cNvSpPr>
            <a:spLocks noGrp="1"/>
          </p:cNvSpPr>
          <p:nvPr>
            <p:ph type="ftr" sz="quarter" idx="11"/>
          </p:nvPr>
        </p:nvSpPr>
        <p:spPr/>
        <p:txBody>
          <a:bodyPr/>
          <a:lstStyle>
            <a:lvl1pPr>
              <a:defRPr/>
            </a:lvl1pPr>
          </a:lstStyle>
          <a:p>
            <a:endParaRPr lang="pl-PL" altLang="pl-PL"/>
          </a:p>
        </p:txBody>
      </p:sp>
      <p:sp>
        <p:nvSpPr>
          <p:cNvPr id="6" name="Symbol zastępczy numeru slajdu 5"/>
          <p:cNvSpPr>
            <a:spLocks noGrp="1"/>
          </p:cNvSpPr>
          <p:nvPr>
            <p:ph type="sldNum" sz="quarter" idx="12"/>
          </p:nvPr>
        </p:nvSpPr>
        <p:spPr/>
        <p:txBody>
          <a:bodyPr/>
          <a:lstStyle>
            <a:lvl1pPr>
              <a:defRPr/>
            </a:lvl1pPr>
          </a:lstStyle>
          <a:p>
            <a:fld id="{3629741A-5506-4525-A468-7E8B3A37ED8E}" type="slidenum">
              <a:rPr lang="pl-PL" altLang="pl-PL"/>
              <a:pPr/>
              <a:t>‹#›</a:t>
            </a:fld>
            <a:endParaRPr lang="pl-PL" altLang="pl-PL"/>
          </a:p>
        </p:txBody>
      </p:sp>
    </p:spTree>
    <p:extLst>
      <p:ext uri="{BB962C8B-B14F-4D97-AF65-F5344CB8AC3E}">
        <p14:creationId xmlns:p14="http://schemas.microsoft.com/office/powerpoint/2010/main" val="1563437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623888" y="1709738"/>
            <a:ext cx="7886700" cy="2852737"/>
          </a:xfrm>
        </p:spPr>
        <p:txBody>
          <a:bodyPr anchor="b"/>
          <a:lstStyle>
            <a:lvl1pPr>
              <a:defRPr sz="6000"/>
            </a:lvl1pPr>
          </a:lstStyle>
          <a:p>
            <a:r>
              <a:rPr lang="pl-PL"/>
              <a:t>Kliknij, aby edytować styl</a:t>
            </a:r>
          </a:p>
        </p:txBody>
      </p:sp>
      <p:sp>
        <p:nvSpPr>
          <p:cNvPr id="3" name="Symbol zastępczy tekstu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l-PL"/>
              <a:t>Kliknij, aby edytować style wzorca tekstu</a:t>
            </a:r>
          </a:p>
        </p:txBody>
      </p:sp>
      <p:sp>
        <p:nvSpPr>
          <p:cNvPr id="4" name="Symbol zastępczy daty 3"/>
          <p:cNvSpPr>
            <a:spLocks noGrp="1"/>
          </p:cNvSpPr>
          <p:nvPr>
            <p:ph type="dt" sz="half" idx="10"/>
          </p:nvPr>
        </p:nvSpPr>
        <p:spPr/>
        <p:txBody>
          <a:bodyPr/>
          <a:lstStyle>
            <a:lvl1pPr>
              <a:defRPr/>
            </a:lvl1pPr>
          </a:lstStyle>
          <a:p>
            <a:endParaRPr lang="pl-PL" altLang="pl-PL"/>
          </a:p>
        </p:txBody>
      </p:sp>
      <p:sp>
        <p:nvSpPr>
          <p:cNvPr id="5" name="Symbol zastępczy stopki 4"/>
          <p:cNvSpPr>
            <a:spLocks noGrp="1"/>
          </p:cNvSpPr>
          <p:nvPr>
            <p:ph type="ftr" sz="quarter" idx="11"/>
          </p:nvPr>
        </p:nvSpPr>
        <p:spPr/>
        <p:txBody>
          <a:bodyPr/>
          <a:lstStyle>
            <a:lvl1pPr>
              <a:defRPr/>
            </a:lvl1pPr>
          </a:lstStyle>
          <a:p>
            <a:endParaRPr lang="pl-PL" altLang="pl-PL"/>
          </a:p>
        </p:txBody>
      </p:sp>
      <p:sp>
        <p:nvSpPr>
          <p:cNvPr id="6" name="Symbol zastępczy numeru slajdu 5"/>
          <p:cNvSpPr>
            <a:spLocks noGrp="1"/>
          </p:cNvSpPr>
          <p:nvPr>
            <p:ph type="sldNum" sz="quarter" idx="12"/>
          </p:nvPr>
        </p:nvSpPr>
        <p:spPr/>
        <p:txBody>
          <a:bodyPr/>
          <a:lstStyle>
            <a:lvl1pPr>
              <a:defRPr/>
            </a:lvl1pPr>
          </a:lstStyle>
          <a:p>
            <a:fld id="{9652707D-E407-4B2A-8AE6-33C1797FCAA2}" type="slidenum">
              <a:rPr lang="pl-PL" altLang="pl-PL"/>
              <a:pPr/>
              <a:t>‹#›</a:t>
            </a:fld>
            <a:endParaRPr lang="pl-PL" altLang="pl-PL"/>
          </a:p>
        </p:txBody>
      </p:sp>
    </p:spTree>
    <p:extLst>
      <p:ext uri="{BB962C8B-B14F-4D97-AF65-F5344CB8AC3E}">
        <p14:creationId xmlns:p14="http://schemas.microsoft.com/office/powerpoint/2010/main" val="2085778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sz="half" idx="1"/>
          </p:nvPr>
        </p:nvSpPr>
        <p:spPr>
          <a:xfrm>
            <a:off x="457200" y="1600200"/>
            <a:ext cx="4038600" cy="4525963"/>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p:cNvSpPr>
            <a:spLocks noGrp="1"/>
          </p:cNvSpPr>
          <p:nvPr>
            <p:ph sz="half" idx="2"/>
          </p:nvPr>
        </p:nvSpPr>
        <p:spPr>
          <a:xfrm>
            <a:off x="4648200" y="1600200"/>
            <a:ext cx="4038600" cy="4525963"/>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p:cNvSpPr>
            <a:spLocks noGrp="1"/>
          </p:cNvSpPr>
          <p:nvPr>
            <p:ph type="dt" sz="half" idx="10"/>
          </p:nvPr>
        </p:nvSpPr>
        <p:spPr/>
        <p:txBody>
          <a:bodyPr/>
          <a:lstStyle>
            <a:lvl1pPr>
              <a:defRPr/>
            </a:lvl1pPr>
          </a:lstStyle>
          <a:p>
            <a:endParaRPr lang="pl-PL" altLang="pl-PL"/>
          </a:p>
        </p:txBody>
      </p:sp>
      <p:sp>
        <p:nvSpPr>
          <p:cNvPr id="6" name="Symbol zastępczy stopki 5"/>
          <p:cNvSpPr>
            <a:spLocks noGrp="1"/>
          </p:cNvSpPr>
          <p:nvPr>
            <p:ph type="ftr" sz="quarter" idx="11"/>
          </p:nvPr>
        </p:nvSpPr>
        <p:spPr/>
        <p:txBody>
          <a:bodyPr/>
          <a:lstStyle>
            <a:lvl1pPr>
              <a:defRPr/>
            </a:lvl1pPr>
          </a:lstStyle>
          <a:p>
            <a:endParaRPr lang="pl-PL" altLang="pl-PL"/>
          </a:p>
        </p:txBody>
      </p:sp>
      <p:sp>
        <p:nvSpPr>
          <p:cNvPr id="7" name="Symbol zastępczy numeru slajdu 6"/>
          <p:cNvSpPr>
            <a:spLocks noGrp="1"/>
          </p:cNvSpPr>
          <p:nvPr>
            <p:ph type="sldNum" sz="quarter" idx="12"/>
          </p:nvPr>
        </p:nvSpPr>
        <p:spPr/>
        <p:txBody>
          <a:bodyPr/>
          <a:lstStyle>
            <a:lvl1pPr>
              <a:defRPr/>
            </a:lvl1pPr>
          </a:lstStyle>
          <a:p>
            <a:fld id="{0FC7F877-7F1B-4D79-B94A-86ABF87F3C6A}" type="slidenum">
              <a:rPr lang="pl-PL" altLang="pl-PL"/>
              <a:pPr/>
              <a:t>‹#›</a:t>
            </a:fld>
            <a:endParaRPr lang="pl-PL" altLang="pl-PL"/>
          </a:p>
        </p:txBody>
      </p:sp>
    </p:spTree>
    <p:extLst>
      <p:ext uri="{BB962C8B-B14F-4D97-AF65-F5344CB8AC3E}">
        <p14:creationId xmlns:p14="http://schemas.microsoft.com/office/powerpoint/2010/main" val="2484277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630238" y="365125"/>
            <a:ext cx="7886700" cy="1325563"/>
          </a:xfrm>
        </p:spPr>
        <p:txBody>
          <a:bodyPr/>
          <a:lstStyle/>
          <a:p>
            <a:r>
              <a:rPr lang="pl-PL"/>
              <a:t>Kliknij, aby edytować styl</a:t>
            </a:r>
          </a:p>
        </p:txBody>
      </p:sp>
      <p:sp>
        <p:nvSpPr>
          <p:cNvPr id="3" name="Symbol zastępczy tekstu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p:cNvSpPr>
            <a:spLocks noGrp="1"/>
          </p:cNvSpPr>
          <p:nvPr>
            <p:ph sz="half" idx="2"/>
          </p:nvPr>
        </p:nvSpPr>
        <p:spPr>
          <a:xfrm>
            <a:off x="630238" y="2505075"/>
            <a:ext cx="386873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p:cNvSpPr>
            <a:spLocks noGrp="1"/>
          </p:cNvSpPr>
          <p:nvPr>
            <p:ph sz="quarter" idx="4"/>
          </p:nvPr>
        </p:nvSpPr>
        <p:spPr>
          <a:xfrm>
            <a:off x="4629150" y="2505075"/>
            <a:ext cx="38877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p:cNvSpPr>
            <a:spLocks noGrp="1"/>
          </p:cNvSpPr>
          <p:nvPr>
            <p:ph type="dt" sz="half" idx="10"/>
          </p:nvPr>
        </p:nvSpPr>
        <p:spPr/>
        <p:txBody>
          <a:bodyPr/>
          <a:lstStyle>
            <a:lvl1pPr>
              <a:defRPr/>
            </a:lvl1pPr>
          </a:lstStyle>
          <a:p>
            <a:endParaRPr lang="pl-PL" altLang="pl-PL"/>
          </a:p>
        </p:txBody>
      </p:sp>
      <p:sp>
        <p:nvSpPr>
          <p:cNvPr id="8" name="Symbol zastępczy stopki 7"/>
          <p:cNvSpPr>
            <a:spLocks noGrp="1"/>
          </p:cNvSpPr>
          <p:nvPr>
            <p:ph type="ftr" sz="quarter" idx="11"/>
          </p:nvPr>
        </p:nvSpPr>
        <p:spPr/>
        <p:txBody>
          <a:bodyPr/>
          <a:lstStyle>
            <a:lvl1pPr>
              <a:defRPr/>
            </a:lvl1pPr>
          </a:lstStyle>
          <a:p>
            <a:endParaRPr lang="pl-PL" altLang="pl-PL"/>
          </a:p>
        </p:txBody>
      </p:sp>
      <p:sp>
        <p:nvSpPr>
          <p:cNvPr id="9" name="Symbol zastępczy numeru slajdu 8"/>
          <p:cNvSpPr>
            <a:spLocks noGrp="1"/>
          </p:cNvSpPr>
          <p:nvPr>
            <p:ph type="sldNum" sz="quarter" idx="12"/>
          </p:nvPr>
        </p:nvSpPr>
        <p:spPr/>
        <p:txBody>
          <a:bodyPr/>
          <a:lstStyle>
            <a:lvl1pPr>
              <a:defRPr/>
            </a:lvl1pPr>
          </a:lstStyle>
          <a:p>
            <a:fld id="{1B17C1F3-CAB3-4987-9CAD-46CC07D39E2B}" type="slidenum">
              <a:rPr lang="pl-PL" altLang="pl-PL"/>
              <a:pPr/>
              <a:t>‹#›</a:t>
            </a:fld>
            <a:endParaRPr lang="pl-PL" altLang="pl-PL"/>
          </a:p>
        </p:txBody>
      </p:sp>
    </p:spTree>
    <p:extLst>
      <p:ext uri="{BB962C8B-B14F-4D97-AF65-F5344CB8AC3E}">
        <p14:creationId xmlns:p14="http://schemas.microsoft.com/office/powerpoint/2010/main" val="327223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daty 2"/>
          <p:cNvSpPr>
            <a:spLocks noGrp="1"/>
          </p:cNvSpPr>
          <p:nvPr>
            <p:ph type="dt" sz="half" idx="10"/>
          </p:nvPr>
        </p:nvSpPr>
        <p:spPr/>
        <p:txBody>
          <a:bodyPr/>
          <a:lstStyle>
            <a:lvl1pPr>
              <a:defRPr/>
            </a:lvl1pPr>
          </a:lstStyle>
          <a:p>
            <a:endParaRPr lang="pl-PL" altLang="pl-PL"/>
          </a:p>
        </p:txBody>
      </p:sp>
      <p:sp>
        <p:nvSpPr>
          <p:cNvPr id="4" name="Symbol zastępczy stopki 3"/>
          <p:cNvSpPr>
            <a:spLocks noGrp="1"/>
          </p:cNvSpPr>
          <p:nvPr>
            <p:ph type="ftr" sz="quarter" idx="11"/>
          </p:nvPr>
        </p:nvSpPr>
        <p:spPr/>
        <p:txBody>
          <a:bodyPr/>
          <a:lstStyle>
            <a:lvl1pPr>
              <a:defRPr/>
            </a:lvl1pPr>
          </a:lstStyle>
          <a:p>
            <a:endParaRPr lang="pl-PL" altLang="pl-PL"/>
          </a:p>
        </p:txBody>
      </p:sp>
      <p:sp>
        <p:nvSpPr>
          <p:cNvPr id="5" name="Symbol zastępczy numeru slajdu 4"/>
          <p:cNvSpPr>
            <a:spLocks noGrp="1"/>
          </p:cNvSpPr>
          <p:nvPr>
            <p:ph type="sldNum" sz="quarter" idx="12"/>
          </p:nvPr>
        </p:nvSpPr>
        <p:spPr/>
        <p:txBody>
          <a:bodyPr/>
          <a:lstStyle>
            <a:lvl1pPr>
              <a:defRPr/>
            </a:lvl1pPr>
          </a:lstStyle>
          <a:p>
            <a:fld id="{A7F79627-A7ED-45CA-8503-83E33924ACF2}" type="slidenum">
              <a:rPr lang="pl-PL" altLang="pl-PL"/>
              <a:pPr/>
              <a:t>‹#›</a:t>
            </a:fld>
            <a:endParaRPr lang="pl-PL" altLang="pl-PL"/>
          </a:p>
        </p:txBody>
      </p:sp>
    </p:spTree>
    <p:extLst>
      <p:ext uri="{BB962C8B-B14F-4D97-AF65-F5344CB8AC3E}">
        <p14:creationId xmlns:p14="http://schemas.microsoft.com/office/powerpoint/2010/main" val="1378764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lvl1pPr>
              <a:defRPr/>
            </a:lvl1pPr>
          </a:lstStyle>
          <a:p>
            <a:endParaRPr lang="pl-PL" altLang="pl-PL"/>
          </a:p>
        </p:txBody>
      </p:sp>
      <p:sp>
        <p:nvSpPr>
          <p:cNvPr id="3" name="Symbol zastępczy stopki 2"/>
          <p:cNvSpPr>
            <a:spLocks noGrp="1"/>
          </p:cNvSpPr>
          <p:nvPr>
            <p:ph type="ftr" sz="quarter" idx="11"/>
          </p:nvPr>
        </p:nvSpPr>
        <p:spPr/>
        <p:txBody>
          <a:bodyPr/>
          <a:lstStyle>
            <a:lvl1pPr>
              <a:defRPr/>
            </a:lvl1pPr>
          </a:lstStyle>
          <a:p>
            <a:endParaRPr lang="pl-PL" altLang="pl-PL"/>
          </a:p>
        </p:txBody>
      </p:sp>
      <p:sp>
        <p:nvSpPr>
          <p:cNvPr id="4" name="Symbol zastępczy numeru slajdu 3"/>
          <p:cNvSpPr>
            <a:spLocks noGrp="1"/>
          </p:cNvSpPr>
          <p:nvPr>
            <p:ph type="sldNum" sz="quarter" idx="12"/>
          </p:nvPr>
        </p:nvSpPr>
        <p:spPr/>
        <p:txBody>
          <a:bodyPr/>
          <a:lstStyle>
            <a:lvl1pPr>
              <a:defRPr/>
            </a:lvl1pPr>
          </a:lstStyle>
          <a:p>
            <a:fld id="{C6DFC3B0-AF32-4D92-BC78-445B4B13D266}" type="slidenum">
              <a:rPr lang="pl-PL" altLang="pl-PL"/>
              <a:pPr/>
              <a:t>‹#›</a:t>
            </a:fld>
            <a:endParaRPr lang="pl-PL" altLang="pl-PL"/>
          </a:p>
        </p:txBody>
      </p:sp>
    </p:spTree>
    <p:extLst>
      <p:ext uri="{BB962C8B-B14F-4D97-AF65-F5344CB8AC3E}">
        <p14:creationId xmlns:p14="http://schemas.microsoft.com/office/powerpoint/2010/main" val="3591234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630238" y="457200"/>
            <a:ext cx="2949575" cy="1600200"/>
          </a:xfrm>
        </p:spPr>
        <p:txBody>
          <a:bodyPr anchor="b"/>
          <a:lstStyle>
            <a:lvl1pPr>
              <a:defRPr sz="3200"/>
            </a:lvl1pPr>
          </a:lstStyle>
          <a:p>
            <a:r>
              <a:rPr lang="pl-PL"/>
              <a:t>Kliknij, aby edytować styl</a:t>
            </a:r>
          </a:p>
        </p:txBody>
      </p:sp>
      <p:sp>
        <p:nvSpPr>
          <p:cNvPr id="3" name="Symbol zastępczy zawartości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p:cNvSpPr>
            <a:spLocks noGrp="1"/>
          </p:cNvSpPr>
          <p:nvPr>
            <p:ph type="dt" sz="half" idx="10"/>
          </p:nvPr>
        </p:nvSpPr>
        <p:spPr/>
        <p:txBody>
          <a:bodyPr/>
          <a:lstStyle>
            <a:lvl1pPr>
              <a:defRPr/>
            </a:lvl1pPr>
          </a:lstStyle>
          <a:p>
            <a:endParaRPr lang="pl-PL" altLang="pl-PL"/>
          </a:p>
        </p:txBody>
      </p:sp>
      <p:sp>
        <p:nvSpPr>
          <p:cNvPr id="6" name="Symbol zastępczy stopki 5"/>
          <p:cNvSpPr>
            <a:spLocks noGrp="1"/>
          </p:cNvSpPr>
          <p:nvPr>
            <p:ph type="ftr" sz="quarter" idx="11"/>
          </p:nvPr>
        </p:nvSpPr>
        <p:spPr/>
        <p:txBody>
          <a:bodyPr/>
          <a:lstStyle>
            <a:lvl1pPr>
              <a:defRPr/>
            </a:lvl1pPr>
          </a:lstStyle>
          <a:p>
            <a:endParaRPr lang="pl-PL" altLang="pl-PL"/>
          </a:p>
        </p:txBody>
      </p:sp>
      <p:sp>
        <p:nvSpPr>
          <p:cNvPr id="7" name="Symbol zastępczy numeru slajdu 6"/>
          <p:cNvSpPr>
            <a:spLocks noGrp="1"/>
          </p:cNvSpPr>
          <p:nvPr>
            <p:ph type="sldNum" sz="quarter" idx="12"/>
          </p:nvPr>
        </p:nvSpPr>
        <p:spPr/>
        <p:txBody>
          <a:bodyPr/>
          <a:lstStyle>
            <a:lvl1pPr>
              <a:defRPr/>
            </a:lvl1pPr>
          </a:lstStyle>
          <a:p>
            <a:fld id="{B61F5046-173F-419B-A8DA-D42274C3427D}" type="slidenum">
              <a:rPr lang="pl-PL" altLang="pl-PL"/>
              <a:pPr/>
              <a:t>‹#›</a:t>
            </a:fld>
            <a:endParaRPr lang="pl-PL" altLang="pl-PL"/>
          </a:p>
        </p:txBody>
      </p:sp>
    </p:spTree>
    <p:extLst>
      <p:ext uri="{BB962C8B-B14F-4D97-AF65-F5344CB8AC3E}">
        <p14:creationId xmlns:p14="http://schemas.microsoft.com/office/powerpoint/2010/main" val="3327548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630238" y="457200"/>
            <a:ext cx="2949575" cy="1600200"/>
          </a:xfrm>
        </p:spPr>
        <p:txBody>
          <a:bodyPr anchor="b"/>
          <a:lstStyle>
            <a:lvl1pPr>
              <a:defRPr sz="3200"/>
            </a:lvl1pPr>
          </a:lstStyle>
          <a:p>
            <a:r>
              <a:rPr lang="pl-PL"/>
              <a:t>Kliknij, aby edytować styl</a:t>
            </a:r>
          </a:p>
        </p:txBody>
      </p:sp>
      <p:sp>
        <p:nvSpPr>
          <p:cNvPr id="3" name="Symbol zastępczy obrazu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p>
        </p:txBody>
      </p:sp>
      <p:sp>
        <p:nvSpPr>
          <p:cNvPr id="4" name="Symbol zastępczy tekstu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p:cNvSpPr>
            <a:spLocks noGrp="1"/>
          </p:cNvSpPr>
          <p:nvPr>
            <p:ph type="dt" sz="half" idx="10"/>
          </p:nvPr>
        </p:nvSpPr>
        <p:spPr/>
        <p:txBody>
          <a:bodyPr/>
          <a:lstStyle>
            <a:lvl1pPr>
              <a:defRPr/>
            </a:lvl1pPr>
          </a:lstStyle>
          <a:p>
            <a:endParaRPr lang="pl-PL" altLang="pl-PL"/>
          </a:p>
        </p:txBody>
      </p:sp>
      <p:sp>
        <p:nvSpPr>
          <p:cNvPr id="6" name="Symbol zastępczy stopki 5"/>
          <p:cNvSpPr>
            <a:spLocks noGrp="1"/>
          </p:cNvSpPr>
          <p:nvPr>
            <p:ph type="ftr" sz="quarter" idx="11"/>
          </p:nvPr>
        </p:nvSpPr>
        <p:spPr/>
        <p:txBody>
          <a:bodyPr/>
          <a:lstStyle>
            <a:lvl1pPr>
              <a:defRPr/>
            </a:lvl1pPr>
          </a:lstStyle>
          <a:p>
            <a:endParaRPr lang="pl-PL" altLang="pl-PL"/>
          </a:p>
        </p:txBody>
      </p:sp>
      <p:sp>
        <p:nvSpPr>
          <p:cNvPr id="7" name="Symbol zastępczy numeru slajdu 6"/>
          <p:cNvSpPr>
            <a:spLocks noGrp="1"/>
          </p:cNvSpPr>
          <p:nvPr>
            <p:ph type="sldNum" sz="quarter" idx="12"/>
          </p:nvPr>
        </p:nvSpPr>
        <p:spPr/>
        <p:txBody>
          <a:bodyPr/>
          <a:lstStyle>
            <a:lvl1pPr>
              <a:defRPr/>
            </a:lvl1pPr>
          </a:lstStyle>
          <a:p>
            <a:fld id="{ABA697D0-FA19-4C8B-8E75-D578CAA2EF55}" type="slidenum">
              <a:rPr lang="pl-PL" altLang="pl-PL"/>
              <a:pPr/>
              <a:t>‹#›</a:t>
            </a:fld>
            <a:endParaRPr lang="pl-PL" altLang="pl-PL"/>
          </a:p>
        </p:txBody>
      </p:sp>
    </p:spTree>
    <p:extLst>
      <p:ext uri="{BB962C8B-B14F-4D97-AF65-F5344CB8AC3E}">
        <p14:creationId xmlns:p14="http://schemas.microsoft.com/office/powerpoint/2010/main" val="185294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pl-PL" altLang="pl-PL"/>
              <a:t>Kliknij, aby edytować styl wzorca tytułu</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l-PL" altLang="pl-PL"/>
              <a:t>Kliknij, aby edytować style wzorca tekstu</a:t>
            </a:r>
          </a:p>
          <a:p>
            <a:pPr lvl="1"/>
            <a:r>
              <a:rPr lang="pl-PL" altLang="pl-PL"/>
              <a:t>Drugi poziom</a:t>
            </a:r>
          </a:p>
          <a:p>
            <a:pPr lvl="2"/>
            <a:r>
              <a:rPr lang="pl-PL" altLang="pl-PL"/>
              <a:t>Trzeci poziom</a:t>
            </a:r>
          </a:p>
          <a:p>
            <a:pPr lvl="3"/>
            <a:r>
              <a:rPr lang="pl-PL" altLang="pl-PL"/>
              <a:t>Czwarty poziom</a:t>
            </a:r>
          </a:p>
          <a:p>
            <a:pPr lvl="4"/>
            <a:r>
              <a:rPr lang="pl-PL" altLang="pl-PL"/>
              <a:t>Piąty poziom</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pl-PL" altLang="pl-PL"/>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pl-PL" altLang="pl-PL"/>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C04C2D5A-53C7-4D04-99E8-5D93E69291EA}" type="slidenum">
              <a:rPr lang="pl-PL" altLang="pl-PL"/>
              <a:pPr/>
              <a:t>‹#›</a:t>
            </a:fld>
            <a:endParaRPr lang="pl-PL" altLang="pl-P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539936" y="3429000"/>
            <a:ext cx="5545452" cy="2484345"/>
          </a:xfrm>
        </p:spPr>
        <p:txBody>
          <a:bodyPr anchor="ctr"/>
          <a:lstStyle/>
          <a:p>
            <a:pPr algn="l"/>
            <a:r>
              <a:rPr lang="pl-PL" sz="1600" dirty="0">
                <a:latin typeface="Calibri" panose="020F0502020204030204" pitchFamily="34" charset="0"/>
              </a:rPr>
              <a:t>Tomasz Firlej</a:t>
            </a:r>
            <a:br>
              <a:rPr lang="pl-PL" sz="1600" dirty="0">
                <a:latin typeface="Calibri" panose="020F0502020204030204" pitchFamily="34" charset="0"/>
              </a:rPr>
            </a:br>
            <a:r>
              <a:rPr lang="pl-PL" sz="1600" dirty="0">
                <a:latin typeface="Calibri" panose="020F0502020204030204" pitchFamily="34" charset="0"/>
              </a:rPr>
              <a:t> </a:t>
            </a:r>
            <a:br>
              <a:rPr lang="pl-PL" sz="1600" dirty="0">
                <a:latin typeface="Calibri" panose="020F0502020204030204" pitchFamily="34" charset="0"/>
              </a:rPr>
            </a:br>
            <a:r>
              <a:rPr lang="pl-PL" sz="1600" dirty="0">
                <a:latin typeface="Calibri" panose="020F0502020204030204" pitchFamily="34" charset="0"/>
              </a:rPr>
              <a:t> </a:t>
            </a:r>
            <a:br>
              <a:rPr lang="pl-PL" sz="1600" dirty="0">
                <a:latin typeface="Calibri" panose="020F0502020204030204" pitchFamily="34" charset="0"/>
              </a:rPr>
            </a:br>
            <a:r>
              <a:rPr lang="pl-PL" sz="1600" dirty="0">
                <a:latin typeface="Calibri" panose="020F0502020204030204" pitchFamily="34" charset="0"/>
              </a:rPr>
              <a:t>Liczba samochodów osobowych zarejestrowanych na 1000 ludności w latach 2005-2022</a:t>
            </a:r>
            <a:br>
              <a:rPr lang="pl-PL" sz="1600" dirty="0">
                <a:latin typeface="Calibri" panose="020F0502020204030204" pitchFamily="34" charset="0"/>
              </a:rPr>
            </a:br>
            <a:r>
              <a:rPr lang="pl-PL" sz="1600" dirty="0">
                <a:latin typeface="Calibri" panose="020F0502020204030204" pitchFamily="34" charset="0"/>
              </a:rPr>
              <a:t> </a:t>
            </a:r>
            <a:br>
              <a:rPr lang="pl-PL" sz="1600" dirty="0">
                <a:latin typeface="Calibri" panose="020F0502020204030204" pitchFamily="34" charset="0"/>
              </a:rPr>
            </a:br>
            <a:r>
              <a:rPr lang="pl-PL" sz="1600" dirty="0">
                <a:latin typeface="Calibri" panose="020F0502020204030204" pitchFamily="34" charset="0"/>
              </a:rPr>
              <a:t>The </a:t>
            </a:r>
            <a:r>
              <a:rPr lang="pl-PL" sz="1600" dirty="0" err="1">
                <a:latin typeface="Calibri" panose="020F0502020204030204" pitchFamily="34" charset="0"/>
              </a:rPr>
              <a:t>Number</a:t>
            </a:r>
            <a:r>
              <a:rPr lang="pl-PL" sz="1600" dirty="0">
                <a:latin typeface="Calibri" panose="020F0502020204030204" pitchFamily="34" charset="0"/>
              </a:rPr>
              <a:t> of </a:t>
            </a:r>
            <a:r>
              <a:rPr lang="pl-PL" sz="1600" dirty="0" err="1">
                <a:latin typeface="Calibri" panose="020F0502020204030204" pitchFamily="34" charset="0"/>
              </a:rPr>
              <a:t>Passenger</a:t>
            </a:r>
            <a:r>
              <a:rPr lang="pl-PL" sz="1600" dirty="0">
                <a:latin typeface="Calibri" panose="020F0502020204030204" pitchFamily="34" charset="0"/>
              </a:rPr>
              <a:t> </a:t>
            </a:r>
            <a:r>
              <a:rPr lang="pl-PL" sz="1600" dirty="0" err="1">
                <a:latin typeface="Calibri" panose="020F0502020204030204" pitchFamily="34" charset="0"/>
              </a:rPr>
              <a:t>Cars</a:t>
            </a:r>
            <a:r>
              <a:rPr lang="pl-PL" sz="1600" dirty="0">
                <a:latin typeface="Calibri" panose="020F0502020204030204" pitchFamily="34" charset="0"/>
              </a:rPr>
              <a:t> </a:t>
            </a:r>
            <a:r>
              <a:rPr lang="pl-PL" sz="1600" dirty="0" err="1">
                <a:latin typeface="Calibri" panose="020F0502020204030204" pitchFamily="34" charset="0"/>
              </a:rPr>
              <a:t>Registered</a:t>
            </a:r>
            <a:r>
              <a:rPr lang="pl-PL" sz="1600" dirty="0">
                <a:latin typeface="Calibri" panose="020F0502020204030204" pitchFamily="34" charset="0"/>
              </a:rPr>
              <a:t> per 1000 People in the </a:t>
            </a:r>
            <a:r>
              <a:rPr lang="pl-PL" sz="1600" dirty="0" err="1">
                <a:latin typeface="Calibri" panose="020F0502020204030204" pitchFamily="34" charset="0"/>
              </a:rPr>
              <a:t>Years</a:t>
            </a:r>
            <a:r>
              <a:rPr lang="pl-PL" sz="1600" dirty="0">
                <a:latin typeface="Calibri" panose="020F0502020204030204" pitchFamily="34" charset="0"/>
              </a:rPr>
              <a:t> 2005-2022</a:t>
            </a:r>
            <a:br>
              <a:rPr lang="pl-PL" sz="1600" dirty="0">
                <a:latin typeface="Calibri" panose="020F0502020204030204" pitchFamily="34" charset="0"/>
              </a:rPr>
            </a:br>
            <a:r>
              <a:rPr lang="pl-PL" sz="1600" dirty="0">
                <a:latin typeface="Calibri" panose="020F0502020204030204" pitchFamily="34" charset="0"/>
              </a:rPr>
              <a:t>  </a:t>
            </a:r>
            <a:br>
              <a:rPr lang="pl-PL" sz="1600" dirty="0">
                <a:latin typeface="Calibri" panose="020F0502020204030204" pitchFamily="34" charset="0"/>
              </a:rPr>
            </a:br>
            <a:br>
              <a:rPr lang="pl-PL" sz="1000" dirty="0">
                <a:latin typeface="Calibri" panose="020F0502020204030204" pitchFamily="34" charset="0"/>
              </a:rPr>
            </a:br>
            <a:r>
              <a:rPr lang="pl-PL" sz="1000" dirty="0">
                <a:latin typeface="Calibri" panose="020F0502020204030204" pitchFamily="34" charset="0"/>
              </a:rPr>
              <a:t>Projekt ekonometryczny</a:t>
            </a:r>
            <a:br>
              <a:rPr lang="pl-PL" sz="1600" dirty="0">
                <a:latin typeface="Calibri" panose="020F0502020204030204" pitchFamily="34" charset="0"/>
              </a:rPr>
            </a:br>
            <a:r>
              <a:rPr lang="pl-PL" sz="1600" dirty="0">
                <a:latin typeface="Calibri" panose="020F0502020204030204" pitchFamily="34" charset="0"/>
              </a:rPr>
              <a:t> </a:t>
            </a:r>
            <a:br>
              <a:rPr lang="pl-PL" sz="1600" dirty="0">
                <a:latin typeface="Calibri" panose="020F0502020204030204" pitchFamily="34" charset="0"/>
              </a:rPr>
            </a:br>
            <a:br>
              <a:rPr lang="pl-PL" sz="1600" dirty="0">
                <a:latin typeface="Calibri" panose="020F0502020204030204" pitchFamily="34" charset="0"/>
              </a:rPr>
            </a:br>
            <a:br>
              <a:rPr lang="pl-PL" sz="1600" dirty="0"/>
            </a:br>
            <a:endParaRPr lang="pl-PL" sz="1600" dirty="0">
              <a:latin typeface="Calibri" panose="020F0502020204030204" pitchFamily="34" charset="0"/>
            </a:endParaRPr>
          </a:p>
        </p:txBody>
      </p:sp>
      <p:sp>
        <p:nvSpPr>
          <p:cNvPr id="6" name="Rectangle 2"/>
          <p:cNvSpPr txBox="1">
            <a:spLocks noChangeArrowheads="1"/>
          </p:cNvSpPr>
          <p:nvPr/>
        </p:nvSpPr>
        <p:spPr bwMode="auto">
          <a:xfrm>
            <a:off x="395536" y="5590473"/>
            <a:ext cx="3024336" cy="934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60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a:r>
              <a:rPr lang="pl-PL" sz="1200" dirty="0">
                <a:latin typeface="Calibri" panose="020F0502020204030204" pitchFamily="34" charset="0"/>
              </a:rPr>
              <a:t>Kierunek studiów: Informatyka i ekonometria</a:t>
            </a:r>
          </a:p>
        </p:txBody>
      </p:sp>
      <p:pic>
        <p:nvPicPr>
          <p:cNvPr id="2" name="Obraz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1400"/>
            <a:ext cx="9144000" cy="315732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0" y="260648"/>
            <a:ext cx="1863877" cy="706960"/>
          </a:xfrm>
          <a:prstGeom prst="rect">
            <a:avLst/>
          </a:prstGeom>
        </p:spPr>
      </p:pic>
      <p:sp>
        <p:nvSpPr>
          <p:cNvPr id="6" name="pole tekstowe 5">
            <a:extLst>
              <a:ext uri="{FF2B5EF4-FFF2-40B4-BE49-F238E27FC236}">
                <a16:creationId xmlns:a16="http://schemas.microsoft.com/office/drawing/2014/main" id="{5A896DA5-B70A-8BC0-A682-6D6FED8B5FC7}"/>
              </a:ext>
            </a:extLst>
          </p:cNvPr>
          <p:cNvSpPr txBox="1"/>
          <p:nvPr/>
        </p:nvSpPr>
        <p:spPr>
          <a:xfrm>
            <a:off x="1155694" y="2564904"/>
            <a:ext cx="7308304" cy="3693319"/>
          </a:xfrm>
          <a:prstGeom prst="rect">
            <a:avLst/>
          </a:prstGeom>
          <a:noFill/>
        </p:spPr>
        <p:txBody>
          <a:bodyPr wrap="square">
            <a:spAutoFit/>
          </a:bodyPr>
          <a:lstStyle/>
          <a:p>
            <a:r>
              <a:rPr lang="pl-PL" sz="2400" b="1" i="0" u="none" strike="noStrike" dirty="0">
                <a:solidFill>
                  <a:srgbClr val="000000"/>
                </a:solidFill>
                <a:effectLst/>
              </a:rPr>
              <a:t>Zmienna zależna</a:t>
            </a:r>
          </a:p>
          <a:p>
            <a:r>
              <a:rPr lang="pl-PL" sz="2400" b="1" i="0" u="none" strike="noStrike" dirty="0">
                <a:solidFill>
                  <a:srgbClr val="000000"/>
                </a:solidFill>
                <a:effectLst/>
              </a:rPr>
              <a:t>Y</a:t>
            </a:r>
            <a:r>
              <a:rPr lang="pl-PL" sz="2400" b="0" i="0" u="none" strike="noStrike" dirty="0">
                <a:solidFill>
                  <a:srgbClr val="000000"/>
                </a:solidFill>
                <a:effectLst/>
              </a:rPr>
              <a:t>: Liczba samochodów osobowych zarejestrowanych na 1000 ludności</a:t>
            </a:r>
            <a:endParaRPr lang="pl-PL" b="1" i="0" u="none" strike="noStrike" dirty="0">
              <a:solidFill>
                <a:srgbClr val="000000"/>
              </a:solidFill>
              <a:effectLst/>
            </a:endParaRPr>
          </a:p>
          <a:p>
            <a:endParaRPr lang="pl-PL" b="1" dirty="0">
              <a:solidFill>
                <a:srgbClr val="000000"/>
              </a:solidFill>
            </a:endParaRPr>
          </a:p>
          <a:p>
            <a:r>
              <a:rPr lang="pl-PL" b="1" i="0" u="none" strike="noStrike" dirty="0">
                <a:solidFill>
                  <a:srgbClr val="000000"/>
                </a:solidFill>
                <a:effectLst/>
              </a:rPr>
              <a:t>Zmienne objaśniające</a:t>
            </a:r>
          </a:p>
          <a:p>
            <a:r>
              <a:rPr lang="pl-PL" b="1" i="0" u="none" strike="noStrike" dirty="0">
                <a:solidFill>
                  <a:srgbClr val="000000"/>
                </a:solidFill>
                <a:effectLst/>
              </a:rPr>
              <a:t>X1</a:t>
            </a:r>
            <a:r>
              <a:rPr lang="pl-PL" b="0" i="0" u="none" strike="noStrike" dirty="0">
                <a:solidFill>
                  <a:srgbClr val="000000"/>
                </a:solidFill>
                <a:effectLst/>
              </a:rPr>
              <a:t>: Drogi ekspresowe i autostrady na 1000 ludności</a:t>
            </a:r>
          </a:p>
          <a:p>
            <a:r>
              <a:rPr lang="pl-PL" b="1" i="0" u="none" strike="noStrike" dirty="0">
                <a:solidFill>
                  <a:srgbClr val="000000"/>
                </a:solidFill>
                <a:effectLst/>
              </a:rPr>
              <a:t>X2</a:t>
            </a:r>
            <a:r>
              <a:rPr lang="pl-PL" b="0" i="0" u="none" strike="noStrike" dirty="0">
                <a:solidFill>
                  <a:srgbClr val="000000"/>
                </a:solidFill>
                <a:effectLst/>
              </a:rPr>
              <a:t>: Linie kolejowe ogółem na 1000 mieszkańców</a:t>
            </a:r>
          </a:p>
          <a:p>
            <a:r>
              <a:rPr lang="pl-PL" b="1" i="0" u="none" strike="noStrike" dirty="0">
                <a:solidFill>
                  <a:srgbClr val="000000"/>
                </a:solidFill>
                <a:effectLst/>
              </a:rPr>
              <a:t>X3</a:t>
            </a:r>
            <a:r>
              <a:rPr lang="pl-PL" b="0" i="0" u="none" strike="noStrike" dirty="0">
                <a:solidFill>
                  <a:srgbClr val="000000"/>
                </a:solidFill>
                <a:effectLst/>
              </a:rPr>
              <a:t>: Cena przeciętnego mycia mechanicznego nadwozia samochodu</a:t>
            </a:r>
          </a:p>
          <a:p>
            <a:r>
              <a:rPr lang="pl-PL" b="1" i="0" u="none" strike="noStrike" dirty="0">
                <a:solidFill>
                  <a:srgbClr val="000000"/>
                </a:solidFill>
                <a:effectLst/>
              </a:rPr>
              <a:t>X4</a:t>
            </a:r>
            <a:r>
              <a:rPr lang="pl-PL" b="0" i="0" u="none" strike="noStrike" dirty="0">
                <a:solidFill>
                  <a:srgbClr val="000000"/>
                </a:solidFill>
                <a:effectLst/>
              </a:rPr>
              <a:t>: Przeciętny miesięczny dochód rozporządzalny na 1 osobę</a:t>
            </a:r>
          </a:p>
          <a:p>
            <a:r>
              <a:rPr lang="pl-PL" b="1" i="0" u="none" strike="noStrike" dirty="0">
                <a:solidFill>
                  <a:srgbClr val="000000"/>
                </a:solidFill>
                <a:effectLst/>
              </a:rPr>
              <a:t>X5</a:t>
            </a:r>
            <a:r>
              <a:rPr lang="pl-PL" b="0" i="0" u="none" strike="noStrike" dirty="0">
                <a:solidFill>
                  <a:srgbClr val="000000"/>
                </a:solidFill>
                <a:effectLst/>
              </a:rPr>
              <a:t>: Stopa bezrobocia rejestrowanego</a:t>
            </a:r>
          </a:p>
          <a:p>
            <a:r>
              <a:rPr lang="pl-PL" b="1" i="0" u="none" strike="noStrike" dirty="0">
                <a:solidFill>
                  <a:srgbClr val="000000"/>
                </a:solidFill>
                <a:effectLst/>
              </a:rPr>
              <a:t>X6</a:t>
            </a:r>
            <a:r>
              <a:rPr lang="pl-PL" b="0" i="0" u="none" strike="noStrike" dirty="0">
                <a:solidFill>
                  <a:srgbClr val="000000"/>
                </a:solidFill>
                <a:effectLst/>
              </a:rPr>
              <a:t>: Małżeństwa na 1000 mieszkańców</a:t>
            </a:r>
          </a:p>
          <a:p>
            <a:r>
              <a:rPr lang="pl-PL" b="1" i="0" u="none" strike="noStrike" dirty="0">
                <a:solidFill>
                  <a:srgbClr val="000000"/>
                </a:solidFill>
                <a:effectLst/>
              </a:rPr>
              <a:t>X7</a:t>
            </a:r>
            <a:r>
              <a:rPr lang="pl-PL" b="0" i="0" u="none" strike="noStrike" dirty="0">
                <a:solidFill>
                  <a:srgbClr val="000000"/>
                </a:solidFill>
                <a:effectLst/>
              </a:rPr>
              <a:t>: Liczba kradzieży samochodów</a:t>
            </a:r>
          </a:p>
        </p:txBody>
      </p:sp>
      <mc:AlternateContent xmlns:mc="http://schemas.openxmlformats.org/markup-compatibility/2006">
        <mc:Choice xmlns:a14="http://schemas.microsoft.com/office/drawing/2010/main" Requires="a14">
          <p:sp>
            <p:nvSpPr>
              <p:cNvPr id="2" name="Prostokąt 1">
                <a:extLst>
                  <a:ext uri="{FF2B5EF4-FFF2-40B4-BE49-F238E27FC236}">
                    <a16:creationId xmlns:a16="http://schemas.microsoft.com/office/drawing/2014/main" id="{028B1407-0CEF-F6EC-C043-DF1FEC38E434}"/>
                  </a:ext>
                </a:extLst>
              </p:cNvPr>
              <p:cNvSpPr/>
              <p:nvPr/>
            </p:nvSpPr>
            <p:spPr>
              <a:xfrm>
                <a:off x="827584" y="1386678"/>
                <a:ext cx="7308305" cy="830997"/>
              </a:xfrm>
              <a:prstGeom prst="rect">
                <a:avLst/>
              </a:prstGeom>
            </p:spPr>
            <p:txBody>
              <a:bodyPr wrap="square">
                <a:spAutoFit/>
              </a:bodyPr>
              <a:lstStyle/>
              <a:p>
                <a:r>
                  <a:rPr lang="pl-PL" sz="2400" dirty="0"/>
                  <a:t>Model hipotetyczny</a:t>
                </a:r>
              </a:p>
              <a:p>
                <a14:m>
                  <m:oMath xmlns:m="http://schemas.openxmlformats.org/officeDocument/2006/math">
                    <m:sSub>
                      <m:sSubPr>
                        <m:ctrlPr>
                          <a:rPr lang="pl-PL" sz="2400" i="1">
                            <a:latin typeface="Cambria Math" panose="02040503050406030204" pitchFamily="18" charset="0"/>
                          </a:rPr>
                        </m:ctrlPr>
                      </m:sSubPr>
                      <m:e>
                        <m:r>
                          <a:rPr lang="pl-PL" sz="2400" i="1">
                            <a:latin typeface="Cambria Math" panose="02040503050406030204" pitchFamily="18" charset="0"/>
                          </a:rPr>
                          <m:t>𝑌</m:t>
                        </m:r>
                        <m:r>
                          <a:rPr lang="pl-PL" sz="2400">
                            <a:latin typeface="Cambria Math" panose="02040503050406030204" pitchFamily="18" charset="0"/>
                          </a:rPr>
                          <m:t>=</m:t>
                        </m:r>
                        <m:sSub>
                          <m:sSubPr>
                            <m:ctrlPr>
                              <a:rPr lang="pl-PL" sz="2400" i="1">
                                <a:latin typeface="Cambria Math" panose="02040503050406030204" pitchFamily="18" charset="0"/>
                              </a:rPr>
                            </m:ctrlPr>
                          </m:sSubPr>
                          <m:e>
                            <m:r>
                              <a:rPr lang="pl-PL" sz="2400" i="1">
                                <a:latin typeface="Cambria Math" panose="02040503050406030204" pitchFamily="18" charset="0"/>
                              </a:rPr>
                              <m:t>𝛽</m:t>
                            </m:r>
                          </m:e>
                          <m:sub>
                            <m:r>
                              <a:rPr lang="pl-PL" sz="2400">
                                <a:latin typeface="Cambria Math" panose="02040503050406030204" pitchFamily="18" charset="0"/>
                              </a:rPr>
                              <m:t>1</m:t>
                            </m:r>
                          </m:sub>
                        </m:sSub>
                        <m:sSub>
                          <m:sSubPr>
                            <m:ctrlPr>
                              <a:rPr lang="pl-PL" sz="2400" i="1">
                                <a:latin typeface="Cambria Math" panose="02040503050406030204" pitchFamily="18" charset="0"/>
                              </a:rPr>
                            </m:ctrlPr>
                          </m:sSubPr>
                          <m:e>
                            <m:r>
                              <a:rPr lang="pl-PL" sz="2400" i="1">
                                <a:latin typeface="Cambria Math" panose="02040503050406030204" pitchFamily="18" charset="0"/>
                              </a:rPr>
                              <m:t>𝑋</m:t>
                            </m:r>
                          </m:e>
                          <m:sub>
                            <m:r>
                              <a:rPr lang="pl-PL" sz="2400">
                                <a:latin typeface="Cambria Math" panose="02040503050406030204" pitchFamily="18" charset="0"/>
                              </a:rPr>
                              <m:t>1</m:t>
                            </m:r>
                          </m:sub>
                        </m:sSub>
                        <m:r>
                          <a:rPr lang="pl-PL" sz="2400">
                            <a:latin typeface="Cambria Math" panose="02040503050406030204" pitchFamily="18" charset="0"/>
                          </a:rPr>
                          <m:t>+</m:t>
                        </m:r>
                        <m:sSub>
                          <m:sSubPr>
                            <m:ctrlPr>
                              <a:rPr lang="pl-PL" sz="2400" i="1">
                                <a:latin typeface="Cambria Math" panose="02040503050406030204" pitchFamily="18" charset="0"/>
                              </a:rPr>
                            </m:ctrlPr>
                          </m:sSubPr>
                          <m:e>
                            <m:r>
                              <a:rPr lang="pl-PL" sz="2400" i="1">
                                <a:latin typeface="Cambria Math" panose="02040503050406030204" pitchFamily="18" charset="0"/>
                              </a:rPr>
                              <m:t>𝛽</m:t>
                            </m:r>
                          </m:e>
                          <m:sub>
                            <m:r>
                              <a:rPr lang="pl-PL" sz="2400">
                                <a:latin typeface="Cambria Math" panose="02040503050406030204" pitchFamily="18" charset="0"/>
                              </a:rPr>
                              <m:t>2</m:t>
                            </m:r>
                          </m:sub>
                        </m:sSub>
                        <m:sSub>
                          <m:sSubPr>
                            <m:ctrlPr>
                              <a:rPr lang="pl-PL" sz="2400" i="1">
                                <a:latin typeface="Cambria Math" panose="02040503050406030204" pitchFamily="18" charset="0"/>
                              </a:rPr>
                            </m:ctrlPr>
                          </m:sSubPr>
                          <m:e>
                            <m:r>
                              <a:rPr lang="pl-PL" sz="2400" i="1">
                                <a:latin typeface="Cambria Math" panose="02040503050406030204" pitchFamily="18" charset="0"/>
                              </a:rPr>
                              <m:t>𝑋</m:t>
                            </m:r>
                          </m:e>
                          <m:sub>
                            <m:r>
                              <a:rPr lang="pl-PL" sz="2400">
                                <a:latin typeface="Cambria Math" panose="02040503050406030204" pitchFamily="18" charset="0"/>
                              </a:rPr>
                              <m:t>2</m:t>
                            </m:r>
                          </m:sub>
                        </m:sSub>
                        <m:r>
                          <a:rPr lang="pl-PL" sz="2400" i="1">
                            <a:latin typeface="Cambria Math" panose="02040503050406030204" pitchFamily="18" charset="0"/>
                          </a:rPr>
                          <m:t>+</m:t>
                        </m:r>
                        <m:sSub>
                          <m:sSubPr>
                            <m:ctrlPr>
                              <a:rPr lang="pl-PL" sz="2400" i="1">
                                <a:latin typeface="Cambria Math" panose="02040503050406030204" pitchFamily="18" charset="0"/>
                              </a:rPr>
                            </m:ctrlPr>
                          </m:sSubPr>
                          <m:e>
                            <m:r>
                              <a:rPr lang="pl-PL" sz="2400" i="1">
                                <a:latin typeface="Cambria Math" panose="02040503050406030204" pitchFamily="18" charset="0"/>
                              </a:rPr>
                              <m:t>𝛽</m:t>
                            </m:r>
                          </m:e>
                          <m:sub>
                            <m:r>
                              <a:rPr lang="pl-PL" sz="2400" b="0" i="0" smtClean="0">
                                <a:latin typeface="Cambria Math" panose="02040503050406030204" pitchFamily="18" charset="0"/>
                              </a:rPr>
                              <m:t>3</m:t>
                            </m:r>
                          </m:sub>
                        </m:sSub>
                        <m:sSub>
                          <m:sSubPr>
                            <m:ctrlPr>
                              <a:rPr lang="pl-PL" sz="2400" i="1">
                                <a:latin typeface="Cambria Math" panose="02040503050406030204" pitchFamily="18" charset="0"/>
                              </a:rPr>
                            </m:ctrlPr>
                          </m:sSubPr>
                          <m:e>
                            <m:r>
                              <a:rPr lang="pl-PL" sz="2400" i="1">
                                <a:latin typeface="Cambria Math" panose="02040503050406030204" pitchFamily="18" charset="0"/>
                              </a:rPr>
                              <m:t>𝑋</m:t>
                            </m:r>
                          </m:e>
                          <m:sub>
                            <m:r>
                              <a:rPr lang="pl-PL" sz="2400" b="0" i="0" smtClean="0">
                                <a:latin typeface="Cambria Math" panose="02040503050406030204" pitchFamily="18" charset="0"/>
                              </a:rPr>
                              <m:t>3</m:t>
                            </m:r>
                          </m:sub>
                        </m:sSub>
                        <m:r>
                          <a:rPr lang="pl-PL" sz="2400">
                            <a:latin typeface="Cambria Math" panose="02040503050406030204" pitchFamily="18" charset="0"/>
                          </a:rPr>
                          <m:t>+</m:t>
                        </m:r>
                        <m:sSub>
                          <m:sSubPr>
                            <m:ctrlPr>
                              <a:rPr lang="pl-PL" sz="2400" i="1">
                                <a:latin typeface="Cambria Math" panose="02040503050406030204" pitchFamily="18" charset="0"/>
                              </a:rPr>
                            </m:ctrlPr>
                          </m:sSubPr>
                          <m:e>
                            <m:r>
                              <a:rPr lang="pl-PL" sz="2400" i="1">
                                <a:latin typeface="Cambria Math" panose="02040503050406030204" pitchFamily="18" charset="0"/>
                              </a:rPr>
                              <m:t>𝛽</m:t>
                            </m:r>
                          </m:e>
                          <m:sub>
                            <m:r>
                              <a:rPr lang="pl-PL" sz="2400" b="0" i="0" smtClean="0">
                                <a:latin typeface="Cambria Math" panose="02040503050406030204" pitchFamily="18" charset="0"/>
                              </a:rPr>
                              <m:t>4</m:t>
                            </m:r>
                          </m:sub>
                        </m:sSub>
                        <m:sSub>
                          <m:sSubPr>
                            <m:ctrlPr>
                              <a:rPr lang="pl-PL" sz="2400" i="1">
                                <a:latin typeface="Cambria Math" panose="02040503050406030204" pitchFamily="18" charset="0"/>
                              </a:rPr>
                            </m:ctrlPr>
                          </m:sSubPr>
                          <m:e>
                            <m:r>
                              <a:rPr lang="pl-PL" sz="2400" i="1">
                                <a:latin typeface="Cambria Math" panose="02040503050406030204" pitchFamily="18" charset="0"/>
                              </a:rPr>
                              <m:t>𝑋</m:t>
                            </m:r>
                          </m:e>
                          <m:sub>
                            <m:r>
                              <a:rPr lang="pl-PL" sz="2400" b="0" i="0" smtClean="0">
                                <a:latin typeface="Cambria Math" panose="02040503050406030204" pitchFamily="18" charset="0"/>
                              </a:rPr>
                              <m:t>4</m:t>
                            </m:r>
                          </m:sub>
                        </m:sSub>
                        <m:r>
                          <a:rPr lang="pl-PL" sz="2400" b="0" i="1" smtClean="0">
                            <a:latin typeface="Cambria Math" panose="02040503050406030204" pitchFamily="18" charset="0"/>
                          </a:rPr>
                          <m:t>+</m:t>
                        </m:r>
                        <m:r>
                          <a:rPr lang="pl-PL" sz="2400" i="1">
                            <a:latin typeface="Cambria Math" panose="02040503050406030204" pitchFamily="18" charset="0"/>
                          </a:rPr>
                          <m:t>𝛽</m:t>
                        </m:r>
                      </m:e>
                      <m:sub>
                        <m:r>
                          <a:rPr lang="pl-PL" sz="2400" b="0" i="1" smtClean="0">
                            <a:latin typeface="Cambria Math" panose="02040503050406030204" pitchFamily="18" charset="0"/>
                          </a:rPr>
                          <m:t>5</m:t>
                        </m:r>
                      </m:sub>
                    </m:sSub>
                    <m:sSub>
                      <m:sSubPr>
                        <m:ctrlPr>
                          <a:rPr lang="pl-PL" sz="2400" i="1">
                            <a:latin typeface="Cambria Math" panose="02040503050406030204" pitchFamily="18" charset="0"/>
                          </a:rPr>
                        </m:ctrlPr>
                      </m:sSubPr>
                      <m:e>
                        <m:r>
                          <a:rPr lang="pl-PL" sz="2400" i="1">
                            <a:latin typeface="Cambria Math" panose="02040503050406030204" pitchFamily="18" charset="0"/>
                          </a:rPr>
                          <m:t>𝑋</m:t>
                        </m:r>
                      </m:e>
                      <m:sub>
                        <m:r>
                          <a:rPr lang="pl-PL" sz="2400" b="0" i="1" smtClean="0">
                            <a:latin typeface="Cambria Math" panose="02040503050406030204" pitchFamily="18" charset="0"/>
                          </a:rPr>
                          <m:t>5</m:t>
                        </m:r>
                      </m:sub>
                    </m:sSub>
                  </m:oMath>
                </a14:m>
                <a:r>
                  <a:rPr lang="pl-PL" sz="2400" dirty="0"/>
                  <a:t> </a:t>
                </a:r>
                <a14:m>
                  <m:oMath xmlns:m="http://schemas.openxmlformats.org/officeDocument/2006/math">
                    <m:sSub>
                      <m:sSubPr>
                        <m:ctrlPr>
                          <a:rPr lang="pl-PL" sz="2400" i="1">
                            <a:latin typeface="Cambria Math" panose="02040503050406030204" pitchFamily="18" charset="0"/>
                          </a:rPr>
                        </m:ctrlPr>
                      </m:sSubPr>
                      <m:e>
                        <m:r>
                          <a:rPr lang="pl-PL" sz="2400" i="1">
                            <a:latin typeface="Cambria Math" panose="02040503050406030204" pitchFamily="18" charset="0"/>
                          </a:rPr>
                          <m:t>+</m:t>
                        </m:r>
                        <m:r>
                          <a:rPr lang="pl-PL" sz="2400" i="1">
                            <a:latin typeface="Cambria Math" panose="02040503050406030204" pitchFamily="18" charset="0"/>
                          </a:rPr>
                          <m:t>𝛽</m:t>
                        </m:r>
                      </m:e>
                      <m:sub>
                        <m:r>
                          <a:rPr lang="pl-PL" sz="2400" b="0" i="1" smtClean="0">
                            <a:latin typeface="Cambria Math" panose="02040503050406030204" pitchFamily="18" charset="0"/>
                          </a:rPr>
                          <m:t>6</m:t>
                        </m:r>
                      </m:sub>
                    </m:sSub>
                    <m:sSub>
                      <m:sSubPr>
                        <m:ctrlPr>
                          <a:rPr lang="pl-PL" sz="2400" i="1">
                            <a:latin typeface="Cambria Math" panose="02040503050406030204" pitchFamily="18" charset="0"/>
                          </a:rPr>
                        </m:ctrlPr>
                      </m:sSubPr>
                      <m:e>
                        <m:r>
                          <a:rPr lang="pl-PL" sz="2400" i="1">
                            <a:latin typeface="Cambria Math" panose="02040503050406030204" pitchFamily="18" charset="0"/>
                          </a:rPr>
                          <m:t>𝑋</m:t>
                        </m:r>
                      </m:e>
                      <m:sub>
                        <m:r>
                          <a:rPr lang="pl-PL" sz="2400" b="0" i="1" smtClean="0">
                            <a:latin typeface="Cambria Math" panose="02040503050406030204" pitchFamily="18" charset="0"/>
                          </a:rPr>
                          <m:t>6</m:t>
                        </m:r>
                      </m:sub>
                    </m:sSub>
                    <m:sSub>
                      <m:sSubPr>
                        <m:ctrlPr>
                          <a:rPr lang="pl-PL" sz="2400" i="1">
                            <a:latin typeface="Cambria Math" panose="02040503050406030204" pitchFamily="18" charset="0"/>
                          </a:rPr>
                        </m:ctrlPr>
                      </m:sSubPr>
                      <m:e>
                        <m:r>
                          <a:rPr lang="pl-PL" sz="2400" i="1">
                            <a:latin typeface="Cambria Math" panose="02040503050406030204" pitchFamily="18" charset="0"/>
                          </a:rPr>
                          <m:t>+</m:t>
                        </m:r>
                        <m:r>
                          <a:rPr lang="pl-PL" sz="2400" i="1">
                            <a:latin typeface="Cambria Math" panose="02040503050406030204" pitchFamily="18" charset="0"/>
                          </a:rPr>
                          <m:t>𝛽</m:t>
                        </m:r>
                      </m:e>
                      <m:sub>
                        <m:r>
                          <a:rPr lang="pl-PL" sz="2400" b="0" i="1" smtClean="0">
                            <a:latin typeface="Cambria Math" panose="02040503050406030204" pitchFamily="18" charset="0"/>
                          </a:rPr>
                          <m:t>7</m:t>
                        </m:r>
                      </m:sub>
                    </m:sSub>
                    <m:sSub>
                      <m:sSubPr>
                        <m:ctrlPr>
                          <a:rPr lang="pl-PL" sz="2400" i="1">
                            <a:latin typeface="Cambria Math" panose="02040503050406030204" pitchFamily="18" charset="0"/>
                          </a:rPr>
                        </m:ctrlPr>
                      </m:sSubPr>
                      <m:e>
                        <m:r>
                          <a:rPr lang="pl-PL" sz="2400" i="1">
                            <a:latin typeface="Cambria Math" panose="02040503050406030204" pitchFamily="18" charset="0"/>
                          </a:rPr>
                          <m:t>𝑋</m:t>
                        </m:r>
                      </m:e>
                      <m:sub>
                        <m:r>
                          <a:rPr lang="pl-PL" sz="2400" b="0" i="1" smtClean="0">
                            <a:latin typeface="Cambria Math" panose="02040503050406030204" pitchFamily="18" charset="0"/>
                          </a:rPr>
                          <m:t>7</m:t>
                        </m:r>
                      </m:sub>
                    </m:sSub>
                  </m:oMath>
                </a14:m>
                <a:endParaRPr lang="pl-PL" sz="2400" dirty="0"/>
              </a:p>
            </p:txBody>
          </p:sp>
        </mc:Choice>
        <mc:Fallback>
          <p:sp>
            <p:nvSpPr>
              <p:cNvPr id="2" name="Prostokąt 1">
                <a:extLst>
                  <a:ext uri="{FF2B5EF4-FFF2-40B4-BE49-F238E27FC236}">
                    <a16:creationId xmlns:a16="http://schemas.microsoft.com/office/drawing/2014/main" id="{028B1407-0CEF-F6EC-C043-DF1FEC38E434}"/>
                  </a:ext>
                </a:extLst>
              </p:cNvPr>
              <p:cNvSpPr>
                <a:spLocks noRot="1" noChangeAspect="1" noMove="1" noResize="1" noEditPoints="1" noAdjustHandles="1" noChangeArrowheads="1" noChangeShapeType="1" noTextEdit="1"/>
              </p:cNvSpPr>
              <p:nvPr/>
            </p:nvSpPr>
            <p:spPr>
              <a:xfrm>
                <a:off x="827584" y="1386678"/>
                <a:ext cx="7308305" cy="830997"/>
              </a:xfrm>
              <a:prstGeom prst="rect">
                <a:avLst/>
              </a:prstGeom>
              <a:blipFill>
                <a:blip r:embed="rId3"/>
                <a:stretch>
                  <a:fillRect l="-1389" t="-4478" b="-8955"/>
                </a:stretch>
              </a:blipFill>
            </p:spPr>
            <p:txBody>
              <a:bodyPr/>
              <a:lstStyle/>
              <a:p>
                <a:r>
                  <a:rPr lang="pl-PL">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0" y="260648"/>
            <a:ext cx="1863877" cy="706960"/>
          </a:xfrm>
          <a:prstGeom prst="rect">
            <a:avLst/>
          </a:prstGeom>
        </p:spPr>
      </p:pic>
      <p:sp>
        <p:nvSpPr>
          <p:cNvPr id="3" name="pole tekstowe 2">
            <a:extLst>
              <a:ext uri="{FF2B5EF4-FFF2-40B4-BE49-F238E27FC236}">
                <a16:creationId xmlns:a16="http://schemas.microsoft.com/office/drawing/2014/main" id="{E9463F79-4DB3-8C8D-2D50-836532324A68}"/>
              </a:ext>
            </a:extLst>
          </p:cNvPr>
          <p:cNvSpPr txBox="1"/>
          <p:nvPr/>
        </p:nvSpPr>
        <p:spPr>
          <a:xfrm>
            <a:off x="939974" y="3352924"/>
            <a:ext cx="7776356" cy="2308324"/>
          </a:xfrm>
          <a:prstGeom prst="rect">
            <a:avLst/>
          </a:prstGeom>
          <a:noFill/>
        </p:spPr>
        <p:txBody>
          <a:bodyPr wrap="square">
            <a:spAutoFit/>
          </a:bodyPr>
          <a:lstStyle/>
          <a:p>
            <a:pPr algn="l"/>
            <a:r>
              <a:rPr lang="pl-PL" b="1" i="0" u="none" strike="noStrike" dirty="0">
                <a:solidFill>
                  <a:srgbClr val="000000"/>
                </a:solidFill>
                <a:effectLst/>
              </a:rPr>
              <a:t>V = 1,19%</a:t>
            </a:r>
          </a:p>
          <a:p>
            <a:pPr algn="l"/>
            <a:r>
              <a:rPr lang="pl-PL" b="1" dirty="0">
                <a:solidFill>
                  <a:srgbClr val="000000"/>
                </a:solidFill>
              </a:rPr>
              <a:t>R</a:t>
            </a:r>
            <a:r>
              <a:rPr lang="pl-PL" b="1" baseline="30000" dirty="0">
                <a:solidFill>
                  <a:srgbClr val="000000"/>
                </a:solidFill>
              </a:rPr>
              <a:t>2 </a:t>
            </a:r>
            <a:r>
              <a:rPr lang="pl-PL" b="1" dirty="0">
                <a:solidFill>
                  <a:srgbClr val="000000"/>
                </a:solidFill>
              </a:rPr>
              <a:t>= </a:t>
            </a:r>
            <a:r>
              <a:rPr lang="pl-PL" b="1" i="0" u="none" strike="noStrike" dirty="0">
                <a:solidFill>
                  <a:srgbClr val="000000"/>
                </a:solidFill>
                <a:effectLst/>
              </a:rPr>
              <a:t> 99,77%</a:t>
            </a:r>
          </a:p>
          <a:p>
            <a:pPr algn="l"/>
            <a:endParaRPr lang="pl-PL" b="1" dirty="0">
              <a:solidFill>
                <a:srgbClr val="000000"/>
              </a:solidFill>
            </a:endParaRPr>
          </a:p>
          <a:p>
            <a:pPr algn="l"/>
            <a:r>
              <a:rPr lang="pl-PL" b="1" i="0" u="none" strike="noStrike" dirty="0">
                <a:solidFill>
                  <a:srgbClr val="000000"/>
                </a:solidFill>
                <a:effectLst/>
              </a:rPr>
              <a:t>Testy</a:t>
            </a:r>
          </a:p>
          <a:p>
            <a:pPr algn="l">
              <a:buFont typeface="Arial" panose="020B0604020202020204" pitchFamily="34" charset="0"/>
              <a:buChar char="•"/>
            </a:pPr>
            <a:r>
              <a:rPr lang="pl-PL" b="1" i="0" u="none" strike="noStrike" dirty="0">
                <a:solidFill>
                  <a:srgbClr val="000000"/>
                </a:solidFill>
                <a:effectLst/>
              </a:rPr>
              <a:t>Liniowość</a:t>
            </a:r>
            <a:r>
              <a:rPr lang="pl-PL" b="0" i="0" u="none" strike="noStrike" dirty="0">
                <a:solidFill>
                  <a:srgbClr val="000000"/>
                </a:solidFill>
                <a:effectLst/>
              </a:rPr>
              <a:t>: p = 0,0457 (model ma inną postać niż liniową)</a:t>
            </a:r>
          </a:p>
          <a:p>
            <a:pPr algn="l">
              <a:buFont typeface="Arial" panose="020B0604020202020204" pitchFamily="34" charset="0"/>
              <a:buChar char="•"/>
            </a:pPr>
            <a:r>
              <a:rPr lang="pl-PL" b="1" i="0" u="none" strike="noStrike" dirty="0" err="1">
                <a:solidFill>
                  <a:srgbClr val="000000"/>
                </a:solidFill>
                <a:effectLst/>
              </a:rPr>
              <a:t>Heteroskedastyczność</a:t>
            </a:r>
            <a:r>
              <a:rPr lang="pl-PL" b="0" i="0" u="none" strike="noStrike" dirty="0">
                <a:solidFill>
                  <a:srgbClr val="000000"/>
                </a:solidFill>
                <a:effectLst/>
              </a:rPr>
              <a:t>: p = 0,3072 (reszty są </a:t>
            </a:r>
            <a:r>
              <a:rPr lang="pl-PL" b="0" i="0" u="none" strike="noStrike" dirty="0" err="1">
                <a:solidFill>
                  <a:srgbClr val="000000"/>
                </a:solidFill>
                <a:effectLst/>
              </a:rPr>
              <a:t>homoskedastyczne</a:t>
            </a:r>
            <a:r>
              <a:rPr lang="pl-PL" b="0" i="0" u="none" strike="noStrike" dirty="0">
                <a:solidFill>
                  <a:srgbClr val="000000"/>
                </a:solidFill>
                <a:effectLst/>
              </a:rPr>
              <a:t>)</a:t>
            </a:r>
          </a:p>
          <a:p>
            <a:pPr algn="l">
              <a:buFont typeface="Arial" panose="020B0604020202020204" pitchFamily="34" charset="0"/>
              <a:buChar char="•"/>
            </a:pPr>
            <a:r>
              <a:rPr lang="pl-PL" b="1" i="0" u="none" strike="noStrike" dirty="0">
                <a:solidFill>
                  <a:srgbClr val="000000"/>
                </a:solidFill>
                <a:effectLst/>
              </a:rPr>
              <a:t>Autokorelacja</a:t>
            </a:r>
            <a:r>
              <a:rPr lang="pl-PL" b="0" i="0" u="none" strike="noStrike" dirty="0">
                <a:solidFill>
                  <a:srgbClr val="000000"/>
                </a:solidFill>
                <a:effectLst/>
              </a:rPr>
              <a:t>: brak autokorelacji</a:t>
            </a:r>
          </a:p>
          <a:p>
            <a:pPr algn="l">
              <a:buFont typeface="Arial" panose="020B0604020202020204" pitchFamily="34" charset="0"/>
              <a:buChar char="•"/>
            </a:pPr>
            <a:r>
              <a:rPr lang="pl-PL" b="1" dirty="0">
                <a:solidFill>
                  <a:srgbClr val="000000"/>
                </a:solidFill>
              </a:rPr>
              <a:t>Normalność rozkładu</a:t>
            </a:r>
            <a:r>
              <a:rPr lang="pl-PL" b="0" i="0" u="none" strike="noStrike" dirty="0">
                <a:solidFill>
                  <a:srgbClr val="000000"/>
                </a:solidFill>
                <a:effectLst/>
              </a:rPr>
              <a:t>: rozkład normalny</a:t>
            </a:r>
          </a:p>
        </p:txBody>
      </p:sp>
      <p:sp>
        <p:nvSpPr>
          <p:cNvPr id="2" name="pole tekstowe 3">
            <a:extLst>
              <a:ext uri="{FF2B5EF4-FFF2-40B4-BE49-F238E27FC236}">
                <a16:creationId xmlns:a16="http://schemas.microsoft.com/office/drawing/2014/main" id="{82BDEA71-212B-328F-27F8-43FDFCFAAF91}"/>
              </a:ext>
            </a:extLst>
          </p:cNvPr>
          <p:cNvSpPr txBox="1"/>
          <p:nvPr/>
        </p:nvSpPr>
        <p:spPr>
          <a:xfrm>
            <a:off x="887763" y="1196752"/>
            <a:ext cx="7828567" cy="63246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pl-PL" sz="2800" dirty="0"/>
              <a:t>Model teoretyczny</a:t>
            </a:r>
          </a:p>
          <a:p>
            <a:endParaRPr lang="pl-PL" sz="2800" dirty="0"/>
          </a:p>
          <a:p>
            <a:r>
              <a:rPr lang="pl-PL" sz="2800" dirty="0" err="1"/>
              <a:t>Ŷ</a:t>
            </a:r>
            <a:r>
              <a:rPr lang="pl-PL" sz="2800" dirty="0"/>
              <a:t> = 188,14x</a:t>
            </a:r>
            <a:r>
              <a:rPr lang="pl-PL" sz="2800" baseline="-25000" dirty="0"/>
              <a:t>1</a:t>
            </a:r>
            <a:r>
              <a:rPr lang="pl-PL" sz="2800" dirty="0"/>
              <a:t>-12,95x</a:t>
            </a:r>
            <a:r>
              <a:rPr lang="pl-PL" sz="2800" baseline="-25000" dirty="0">
                <a:solidFill>
                  <a:schemeClr val="dk1"/>
                </a:solidFill>
                <a:latin typeface="+mn-lt"/>
                <a:ea typeface="+mn-ea"/>
                <a:cs typeface="+mn-cs"/>
              </a:rPr>
              <a:t>3</a:t>
            </a:r>
            <a:r>
              <a:rPr lang="pl-PL" sz="2800" dirty="0"/>
              <a:t>+0,17x</a:t>
            </a:r>
            <a:r>
              <a:rPr lang="pl-PL" sz="2800" baseline="-25000" dirty="0">
                <a:solidFill>
                  <a:schemeClr val="dk1"/>
                </a:solidFill>
                <a:latin typeface="+mn-lt"/>
                <a:ea typeface="+mn-ea"/>
                <a:cs typeface="+mn-cs"/>
              </a:rPr>
              <a:t>4</a:t>
            </a:r>
            <a:r>
              <a:rPr lang="pl-PL" sz="2800" dirty="0"/>
              <a:t>-0,001x</a:t>
            </a:r>
            <a:r>
              <a:rPr lang="pl-PL" sz="2800" baseline="-25000" dirty="0">
                <a:solidFill>
                  <a:schemeClr val="dk1"/>
                </a:solidFill>
                <a:latin typeface="+mn-lt"/>
                <a:ea typeface="+mn-ea"/>
                <a:cs typeface="+mn-cs"/>
              </a:rPr>
              <a:t>7</a:t>
            </a:r>
            <a:r>
              <a:rPr lang="pl-PL" sz="2800" dirty="0"/>
              <a:t> + 401,36</a:t>
            </a:r>
          </a:p>
        </p:txBody>
      </p:sp>
    </p:spTree>
    <p:extLst>
      <p:ext uri="{BB962C8B-B14F-4D97-AF65-F5344CB8AC3E}">
        <p14:creationId xmlns:p14="http://schemas.microsoft.com/office/powerpoint/2010/main" val="313514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0" y="260648"/>
            <a:ext cx="1863877" cy="706960"/>
          </a:xfrm>
          <a:prstGeom prst="rect">
            <a:avLst/>
          </a:prstGeom>
        </p:spPr>
      </p:pic>
      <p:sp>
        <p:nvSpPr>
          <p:cNvPr id="2" name="pole tekstowe 1">
            <a:extLst>
              <a:ext uri="{FF2B5EF4-FFF2-40B4-BE49-F238E27FC236}">
                <a16:creationId xmlns:a16="http://schemas.microsoft.com/office/drawing/2014/main" id="{93107C14-2B1D-0A1D-00F2-0DB9205B4FE3}"/>
              </a:ext>
            </a:extLst>
          </p:cNvPr>
          <p:cNvSpPr txBox="1"/>
          <p:nvPr/>
        </p:nvSpPr>
        <p:spPr>
          <a:xfrm>
            <a:off x="899592" y="2413337"/>
            <a:ext cx="7812360" cy="2031325"/>
          </a:xfrm>
          <a:prstGeom prst="rect">
            <a:avLst/>
          </a:prstGeom>
          <a:noFill/>
        </p:spPr>
        <p:txBody>
          <a:bodyPr wrap="square">
            <a:spAutoFit/>
          </a:bodyPr>
          <a:lstStyle/>
          <a:p>
            <a:pPr algn="l"/>
            <a:r>
              <a:rPr lang="pl-PL" b="1" i="0" u="none" strike="noStrike" dirty="0">
                <a:solidFill>
                  <a:srgbClr val="000000"/>
                </a:solidFill>
                <a:effectLst/>
              </a:rPr>
              <a:t>Interpretacja:</a:t>
            </a:r>
          </a:p>
          <a:p>
            <a:pPr algn="l">
              <a:buFont typeface="Arial" panose="020B0604020202020204" pitchFamily="34" charset="0"/>
              <a:buChar char="•"/>
            </a:pPr>
            <a:r>
              <a:rPr lang="pl-PL" b="1" i="0" u="none" strike="noStrike" dirty="0">
                <a:solidFill>
                  <a:srgbClr val="000000"/>
                </a:solidFill>
                <a:effectLst/>
              </a:rPr>
              <a:t>X1 (Drogi ekspresowe)</a:t>
            </a:r>
            <a:r>
              <a:rPr lang="pl-PL" b="0" i="0" u="none" strike="noStrike" dirty="0">
                <a:solidFill>
                  <a:srgbClr val="000000"/>
                </a:solidFill>
                <a:effectLst/>
              </a:rPr>
              <a:t>: Wzrost o 1 jednostkę zwiększa liczbę samochodów o 188,14</a:t>
            </a:r>
          </a:p>
          <a:p>
            <a:pPr algn="l">
              <a:buFont typeface="Arial" panose="020B0604020202020204" pitchFamily="34" charset="0"/>
              <a:buChar char="•"/>
            </a:pPr>
            <a:r>
              <a:rPr lang="pl-PL" b="1" i="0" u="none" strike="noStrike" dirty="0">
                <a:solidFill>
                  <a:srgbClr val="000000"/>
                </a:solidFill>
                <a:effectLst/>
              </a:rPr>
              <a:t>X3 (Cena mycia)</a:t>
            </a:r>
            <a:r>
              <a:rPr lang="pl-PL" b="0" i="0" u="none" strike="noStrike" dirty="0">
                <a:solidFill>
                  <a:srgbClr val="000000"/>
                </a:solidFill>
                <a:effectLst/>
              </a:rPr>
              <a:t>: Wzrost o 1 zł zmniejsza liczbę samochodów o 12,95</a:t>
            </a:r>
          </a:p>
          <a:p>
            <a:pPr algn="l">
              <a:buFont typeface="Arial" panose="020B0604020202020204" pitchFamily="34" charset="0"/>
              <a:buChar char="•"/>
            </a:pPr>
            <a:r>
              <a:rPr lang="pl-PL" b="1" i="0" u="none" strike="noStrike" dirty="0">
                <a:solidFill>
                  <a:srgbClr val="000000"/>
                </a:solidFill>
                <a:effectLst/>
              </a:rPr>
              <a:t>X4 (Dochód rozporządzalny)</a:t>
            </a:r>
            <a:r>
              <a:rPr lang="pl-PL" b="0" i="0" u="none" strike="noStrike" dirty="0">
                <a:solidFill>
                  <a:srgbClr val="000000"/>
                </a:solidFill>
                <a:effectLst/>
              </a:rPr>
              <a:t>: Wzrost o 1 zł zwiększa liczbę samochodów o 0,17</a:t>
            </a:r>
          </a:p>
          <a:p>
            <a:pPr algn="l">
              <a:buFont typeface="Arial" panose="020B0604020202020204" pitchFamily="34" charset="0"/>
              <a:buChar char="•"/>
            </a:pPr>
            <a:r>
              <a:rPr lang="pl-PL" b="1" i="0" u="none" strike="noStrike" dirty="0">
                <a:solidFill>
                  <a:srgbClr val="000000"/>
                </a:solidFill>
                <a:effectLst/>
              </a:rPr>
              <a:t>X7 (Liczba kradzieży)</a:t>
            </a:r>
            <a:r>
              <a:rPr lang="pl-PL" b="0" i="0" u="none" strike="noStrike" dirty="0">
                <a:solidFill>
                  <a:srgbClr val="000000"/>
                </a:solidFill>
                <a:effectLst/>
              </a:rPr>
              <a:t>: Wzrost o 1 zmniejsza liczbę samochodów o 0,001</a:t>
            </a:r>
          </a:p>
        </p:txBody>
      </p:sp>
    </p:spTree>
    <p:extLst>
      <p:ext uri="{BB962C8B-B14F-4D97-AF65-F5344CB8AC3E}">
        <p14:creationId xmlns:p14="http://schemas.microsoft.com/office/powerpoint/2010/main" val="1563648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0" y="260648"/>
            <a:ext cx="1863877" cy="706960"/>
          </a:xfrm>
          <a:prstGeom prst="rect">
            <a:avLst/>
          </a:prstGeom>
        </p:spPr>
      </p:pic>
      <p:sp>
        <p:nvSpPr>
          <p:cNvPr id="3" name="pole tekstowe 2">
            <a:extLst>
              <a:ext uri="{FF2B5EF4-FFF2-40B4-BE49-F238E27FC236}">
                <a16:creationId xmlns:a16="http://schemas.microsoft.com/office/drawing/2014/main" id="{D2B5C2D1-8646-E2EB-25A8-CDE7C9909B20}"/>
              </a:ext>
            </a:extLst>
          </p:cNvPr>
          <p:cNvSpPr txBox="1"/>
          <p:nvPr/>
        </p:nvSpPr>
        <p:spPr>
          <a:xfrm>
            <a:off x="2627784" y="836712"/>
            <a:ext cx="4572000" cy="584775"/>
          </a:xfrm>
          <a:prstGeom prst="rect">
            <a:avLst/>
          </a:prstGeom>
          <a:noFill/>
        </p:spPr>
        <p:txBody>
          <a:bodyPr wrap="square">
            <a:spAutoFit/>
          </a:bodyPr>
          <a:lstStyle/>
          <a:p>
            <a:r>
              <a:rPr lang="pl-PL" sz="3200" b="0" i="0" u="none" strike="noStrike" dirty="0">
                <a:solidFill>
                  <a:srgbClr val="000000"/>
                </a:solidFill>
                <a:effectLst/>
                <a:latin typeface="-webkit-standard"/>
              </a:rPr>
              <a:t>Prognozy na rok 2023</a:t>
            </a:r>
            <a:endParaRPr lang="pl-PL" sz="3200" dirty="0"/>
          </a:p>
        </p:txBody>
      </p:sp>
      <p:sp>
        <p:nvSpPr>
          <p:cNvPr id="6" name="pole tekstowe 5">
            <a:extLst>
              <a:ext uri="{FF2B5EF4-FFF2-40B4-BE49-F238E27FC236}">
                <a16:creationId xmlns:a16="http://schemas.microsoft.com/office/drawing/2014/main" id="{B9CB73CB-B6E3-6224-2F80-654814A8F00A}"/>
              </a:ext>
            </a:extLst>
          </p:cNvPr>
          <p:cNvSpPr txBox="1"/>
          <p:nvPr/>
        </p:nvSpPr>
        <p:spPr>
          <a:xfrm>
            <a:off x="1493404" y="2276872"/>
            <a:ext cx="6840760" cy="2862322"/>
          </a:xfrm>
          <a:prstGeom prst="rect">
            <a:avLst/>
          </a:prstGeom>
          <a:noFill/>
        </p:spPr>
        <p:txBody>
          <a:bodyPr wrap="square">
            <a:spAutoFit/>
          </a:bodyPr>
          <a:lstStyle/>
          <a:p>
            <a:pPr algn="l"/>
            <a:r>
              <a:rPr lang="pl-PL" b="1" i="0" u="none" strike="noStrike" dirty="0">
                <a:solidFill>
                  <a:srgbClr val="000000"/>
                </a:solidFill>
                <a:effectLst/>
              </a:rPr>
              <a:t>Prognozy zmiennych objaśniających</a:t>
            </a:r>
          </a:p>
          <a:p>
            <a:pPr algn="l">
              <a:buFont typeface="Arial" panose="020B0604020202020204" pitchFamily="34" charset="0"/>
              <a:buChar char="•"/>
            </a:pPr>
            <a:r>
              <a:rPr lang="pl-PL" b="1" i="0" u="none" strike="noStrike" dirty="0">
                <a:solidFill>
                  <a:srgbClr val="000000"/>
                </a:solidFill>
                <a:effectLst/>
              </a:rPr>
              <a:t>Drogi ekspresowe i autostrady</a:t>
            </a:r>
            <a:r>
              <a:rPr lang="pl-PL" b="0" i="0" u="none" strike="noStrike" dirty="0">
                <a:solidFill>
                  <a:srgbClr val="000000"/>
                </a:solidFill>
                <a:effectLst/>
              </a:rPr>
              <a:t>: 1,32 na 1000 ludności</a:t>
            </a:r>
          </a:p>
          <a:p>
            <a:pPr algn="l">
              <a:buFont typeface="Arial" panose="020B0604020202020204" pitchFamily="34" charset="0"/>
              <a:buChar char="•"/>
            </a:pPr>
            <a:r>
              <a:rPr lang="pl-PL" b="1" i="0" u="none" strike="noStrike" dirty="0">
                <a:solidFill>
                  <a:srgbClr val="000000"/>
                </a:solidFill>
                <a:effectLst/>
              </a:rPr>
              <a:t>Cena mycia samochodu</a:t>
            </a:r>
            <a:r>
              <a:rPr lang="pl-PL" b="0" i="0" u="none" strike="noStrike" dirty="0">
                <a:solidFill>
                  <a:srgbClr val="000000"/>
                </a:solidFill>
                <a:effectLst/>
              </a:rPr>
              <a:t>: 21,84 zł</a:t>
            </a:r>
          </a:p>
          <a:p>
            <a:pPr algn="l">
              <a:buFont typeface="Arial" panose="020B0604020202020204" pitchFamily="34" charset="0"/>
              <a:buChar char="•"/>
            </a:pPr>
            <a:r>
              <a:rPr lang="pl-PL" b="1" i="0" u="none" strike="noStrike" dirty="0">
                <a:solidFill>
                  <a:srgbClr val="000000"/>
                </a:solidFill>
                <a:effectLst/>
              </a:rPr>
              <a:t>Dochód rozporządzalny</a:t>
            </a:r>
            <a:r>
              <a:rPr lang="pl-PL" b="0" i="0" u="none" strike="noStrike" dirty="0">
                <a:solidFill>
                  <a:srgbClr val="000000"/>
                </a:solidFill>
                <a:effectLst/>
              </a:rPr>
              <a:t>: 2235,59 zł</a:t>
            </a:r>
          </a:p>
          <a:p>
            <a:pPr algn="l">
              <a:buFont typeface="Arial" panose="020B0604020202020204" pitchFamily="34" charset="0"/>
              <a:buChar char="•"/>
            </a:pPr>
            <a:r>
              <a:rPr lang="pl-PL" b="1" i="0" u="none" strike="noStrike" dirty="0">
                <a:solidFill>
                  <a:srgbClr val="000000"/>
                </a:solidFill>
                <a:effectLst/>
              </a:rPr>
              <a:t>Liczba kradzieży samochodów</a:t>
            </a:r>
            <a:r>
              <a:rPr lang="pl-PL" b="0" i="0" u="none" strike="noStrike" dirty="0">
                <a:solidFill>
                  <a:srgbClr val="000000"/>
                </a:solidFill>
                <a:effectLst/>
              </a:rPr>
              <a:t>: 8237,97</a:t>
            </a:r>
          </a:p>
          <a:p>
            <a:pPr algn="l">
              <a:buFont typeface="Arial" panose="020B0604020202020204" pitchFamily="34" charset="0"/>
              <a:buChar char="•"/>
            </a:pPr>
            <a:endParaRPr lang="pl-PL" dirty="0">
              <a:solidFill>
                <a:srgbClr val="000000"/>
              </a:solidFill>
            </a:endParaRPr>
          </a:p>
          <a:p>
            <a:pPr algn="l">
              <a:buFont typeface="Arial" panose="020B0604020202020204" pitchFamily="34" charset="0"/>
              <a:buChar char="•"/>
            </a:pPr>
            <a:endParaRPr lang="pl-PL" b="0" i="0" u="none" strike="noStrike" dirty="0">
              <a:solidFill>
                <a:srgbClr val="000000"/>
              </a:solidFill>
              <a:effectLst/>
            </a:endParaRPr>
          </a:p>
          <a:p>
            <a:pPr algn="l"/>
            <a:endParaRPr lang="pl-PL" b="0" i="0" u="none" strike="noStrike" dirty="0">
              <a:solidFill>
                <a:srgbClr val="000000"/>
              </a:solidFill>
              <a:effectLst/>
            </a:endParaRPr>
          </a:p>
          <a:p>
            <a:pPr algn="l"/>
            <a:r>
              <a:rPr lang="pl-PL" b="1" i="0" u="none" strike="noStrike" dirty="0">
                <a:solidFill>
                  <a:srgbClr val="000000"/>
                </a:solidFill>
                <a:effectLst/>
              </a:rPr>
              <a:t>Prognoza zmiennej zależnej</a:t>
            </a:r>
          </a:p>
          <a:p>
            <a:pPr algn="l">
              <a:buFont typeface="Arial" panose="020B0604020202020204" pitchFamily="34" charset="0"/>
              <a:buChar char="•"/>
            </a:pPr>
            <a:r>
              <a:rPr lang="pl-PL" b="1" i="0" u="none" strike="noStrike" dirty="0">
                <a:solidFill>
                  <a:srgbClr val="000000"/>
                </a:solidFill>
                <a:effectLst/>
              </a:rPr>
              <a:t>Liczba samochodów na 1000 ludności</a:t>
            </a:r>
            <a:r>
              <a:rPr lang="pl-PL" b="0" i="0" u="none" strike="noStrike" dirty="0">
                <a:solidFill>
                  <a:srgbClr val="000000"/>
                </a:solidFill>
                <a:effectLst/>
              </a:rPr>
              <a:t>: 731,44</a:t>
            </a:r>
          </a:p>
        </p:txBody>
      </p:sp>
    </p:spTree>
    <p:extLst>
      <p:ext uri="{BB962C8B-B14F-4D97-AF65-F5344CB8AC3E}">
        <p14:creationId xmlns:p14="http://schemas.microsoft.com/office/powerpoint/2010/main" val="4055121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0" y="260648"/>
            <a:ext cx="1863877" cy="706960"/>
          </a:xfrm>
          <a:prstGeom prst="rect">
            <a:avLst/>
          </a:prstGeom>
        </p:spPr>
      </p:pic>
      <p:sp>
        <p:nvSpPr>
          <p:cNvPr id="2" name="pole tekstowe 1">
            <a:extLst>
              <a:ext uri="{FF2B5EF4-FFF2-40B4-BE49-F238E27FC236}">
                <a16:creationId xmlns:a16="http://schemas.microsoft.com/office/drawing/2014/main" id="{9DEA5E3B-5ADE-71DE-660A-7967707C878B}"/>
              </a:ext>
            </a:extLst>
          </p:cNvPr>
          <p:cNvSpPr txBox="1"/>
          <p:nvPr/>
        </p:nvSpPr>
        <p:spPr>
          <a:xfrm>
            <a:off x="2987824" y="968264"/>
            <a:ext cx="4572000" cy="584775"/>
          </a:xfrm>
          <a:prstGeom prst="rect">
            <a:avLst/>
          </a:prstGeom>
          <a:noFill/>
        </p:spPr>
        <p:txBody>
          <a:bodyPr wrap="square">
            <a:spAutoFit/>
          </a:bodyPr>
          <a:lstStyle/>
          <a:p>
            <a:r>
              <a:rPr lang="pl-PL" sz="3200" b="0" i="0" u="none" strike="noStrike" dirty="0">
                <a:solidFill>
                  <a:srgbClr val="000000"/>
                </a:solidFill>
                <a:effectLst/>
                <a:latin typeface="-webkit-standard"/>
              </a:rPr>
              <a:t>Podsumowanie</a:t>
            </a:r>
            <a:endParaRPr lang="pl-PL" sz="3200" dirty="0"/>
          </a:p>
        </p:txBody>
      </p:sp>
      <p:sp>
        <p:nvSpPr>
          <p:cNvPr id="6" name="pole tekstowe 5">
            <a:extLst>
              <a:ext uri="{FF2B5EF4-FFF2-40B4-BE49-F238E27FC236}">
                <a16:creationId xmlns:a16="http://schemas.microsoft.com/office/drawing/2014/main" id="{C3E900E8-CB86-6735-4A33-FC406E2DF980}"/>
              </a:ext>
            </a:extLst>
          </p:cNvPr>
          <p:cNvSpPr txBox="1"/>
          <p:nvPr/>
        </p:nvSpPr>
        <p:spPr>
          <a:xfrm>
            <a:off x="1187624" y="2413337"/>
            <a:ext cx="6768752" cy="2031325"/>
          </a:xfrm>
          <a:prstGeom prst="rect">
            <a:avLst/>
          </a:prstGeom>
          <a:noFill/>
        </p:spPr>
        <p:txBody>
          <a:bodyPr wrap="square">
            <a:spAutoFit/>
          </a:bodyPr>
          <a:lstStyle/>
          <a:p>
            <a:r>
              <a:rPr lang="pl-PL" b="0" i="0" u="none" strike="noStrike" dirty="0">
                <a:solidFill>
                  <a:srgbClr val="000000"/>
                </a:solidFill>
                <a:effectLst/>
                <a:latin typeface="-webkit-standard"/>
              </a:rPr>
              <a:t>Model regresji przewidujący liczbę samochodów osobowych na 1000 ludności w Polsce wykazał bardzo wysoką dokładność (R² = 99,77%). Istotnymi zmiennymi są drogi ekspresowe, cena mycia samochodu, dochód rozporządzalny oraz liczba kradzieży. Prognoza na 2023 rok wskazuje na wzrost liczby samochodów do 731 na 1000 ludności. Aby poprawić model, warto rozważyć dodanie nowych zmiennych, sprawdzenie nieliniowości.</a:t>
            </a:r>
            <a:endParaRPr lang="pl-PL" dirty="0"/>
          </a:p>
        </p:txBody>
      </p:sp>
    </p:spTree>
    <p:extLst>
      <p:ext uri="{BB962C8B-B14F-4D97-AF65-F5344CB8AC3E}">
        <p14:creationId xmlns:p14="http://schemas.microsoft.com/office/powerpoint/2010/main" val="150211432"/>
      </p:ext>
    </p:extLst>
  </p:cSld>
  <p:clrMapOvr>
    <a:masterClrMapping/>
  </p:clrMapOvr>
</p:sld>
</file>

<file path=ppt/theme/theme1.xml><?xml version="1.0" encoding="utf-8"?>
<a:theme xmlns:a="http://schemas.openxmlformats.org/drawingml/2006/main" name="Motyw pakietu Office">
  <a:themeElements>
    <a:clrScheme name="Motyw pakietu Offic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tyw pakietu Office">
      <a:majorFont>
        <a:latin typeface="Arial"/>
        <a:ea typeface=""/>
        <a:cs typeface="Arial"/>
      </a:majorFont>
      <a:minorFont>
        <a:latin typeface="Arial"/>
        <a:ea typeface=""/>
        <a:cs typeface="Arial"/>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Motyw pakietu Offic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tyw pakietu Offic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tyw pakietu Offic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tyw pakietu Offic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tyw pakietu Offic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tyw pakietu Offic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tyw pakietu Offic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tyw pakietu Offic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tyw pakietu Offic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tyw pakietu Offic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tyw pakietu Offic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tyw pakietu Offic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prezntacja_pl</Template>
  <TotalTime>57</TotalTime>
  <Words>333</Words>
  <Application>Microsoft Macintosh PowerPoint</Application>
  <PresentationFormat>Pokaz na ekranie (4:3)</PresentationFormat>
  <Paragraphs>44</Paragraphs>
  <Slides>6</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6</vt:i4>
      </vt:variant>
    </vt:vector>
  </HeadingPairs>
  <TitlesOfParts>
    <vt:vector size="11" baseType="lpstr">
      <vt:lpstr>-webkit-standard</vt:lpstr>
      <vt:lpstr>Arial</vt:lpstr>
      <vt:lpstr>Calibri</vt:lpstr>
      <vt:lpstr>Cambria Math</vt:lpstr>
      <vt:lpstr>Motyw pakietu Office</vt:lpstr>
      <vt:lpstr>Tomasz Firlej     Liczba samochodów osobowych zarejestrowanych na 1000 ludności w latach 2005-2022   The Number of Passenger Cars Registered per 1000 People in the Years 2005-2022     Projekt ekonometryczny     </vt:lpstr>
      <vt:lpstr>Prezentacja programu PowerPoint</vt:lpstr>
      <vt:lpstr>Prezentacja programu PowerPoint</vt:lpstr>
      <vt:lpstr>Prezentacja programu PowerPoint</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Imię i nazwisko     Tytuł pracy - w języku polskim   Tytuł pracy - w języku angielskim     Praca magisterska    Promotor: Prof. dr hab. Imię i Nazwisko</dc:title>
  <dc:creator>Iwona Cieślik</dc:creator>
  <cp:lastModifiedBy>Tomasz Firlej</cp:lastModifiedBy>
  <cp:revision>12</cp:revision>
  <dcterms:created xsi:type="dcterms:W3CDTF">2017-11-09T11:16:05Z</dcterms:created>
  <dcterms:modified xsi:type="dcterms:W3CDTF">2024-06-17T18:21:55Z</dcterms:modified>
</cp:coreProperties>
</file>