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9" r:id="rId2"/>
    <p:sldId id="280" r:id="rId3"/>
    <p:sldId id="282" r:id="rId4"/>
    <p:sldId id="281"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8B7"/>
    <a:srgbClr val="F42A21"/>
    <a:srgbClr val="B71E37"/>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62"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notesViewPr>
    <p:cSldViewPr snapToGrid="0">
      <p:cViewPr>
        <p:scale>
          <a:sx n="78" d="100"/>
          <a:sy n="78" d="100"/>
        </p:scale>
        <p:origin x="2772"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AA029-1998-44EF-A9B2-E6B67A9F1DC6}" type="datetimeFigureOut">
              <a:rPr lang="fr-BE" smtClean="0"/>
              <a:t>11-10-17</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50384-13E9-4E31-8381-3F82A4D87867}" type="slidenum">
              <a:rPr lang="fr-BE" smtClean="0"/>
              <a:t>‹#›</a:t>
            </a:fld>
            <a:endParaRPr lang="fr-BE"/>
          </a:p>
        </p:txBody>
      </p:sp>
    </p:spTree>
    <p:extLst>
      <p:ext uri="{BB962C8B-B14F-4D97-AF65-F5344CB8AC3E}">
        <p14:creationId xmlns:p14="http://schemas.microsoft.com/office/powerpoint/2010/main" val="330233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PowerShell has been with us since SharePoint 2010 and has substantially evolved over the course of last eight years. In this session, we are going to discuss how PowerShell has evolved to be the most important tool in the IT PROs toolbox. In this session, we are going to discuss the new features that rolled out with PowerShell v5, we are going to learn more about desired state configuration, </a:t>
            </a:r>
            <a:r>
              <a:rPr lang="en-US" sz="1200" b="0" i="0" kern="1200" dirty="0" err="1">
                <a:solidFill>
                  <a:schemeClr val="tx1"/>
                </a:solidFill>
                <a:effectLst/>
                <a:latin typeface="+mn-lt"/>
                <a:ea typeface="+mn-ea"/>
                <a:cs typeface="+mn-cs"/>
              </a:rPr>
              <a:t>CredSSP</a:t>
            </a:r>
            <a:r>
              <a:rPr lang="en-US" sz="1200" b="0" i="0" kern="1200" dirty="0">
                <a:solidFill>
                  <a:schemeClr val="tx1"/>
                </a:solidFill>
                <a:effectLst/>
                <a:latin typeface="+mn-lt"/>
                <a:ea typeface="+mn-ea"/>
                <a:cs typeface="+mn-cs"/>
              </a:rPr>
              <a:t>, PowerShell remoting, and PnP PowerShell scripts. On top of that, we are going to spend a fair amount of time discussing some scripts that can help SharePoint admins automate many day-to-day tasks like site provisioning, backups, adding new servers, services and farms.</a:t>
            </a:r>
            <a:endParaRPr lang="en-US" dirty="0"/>
          </a:p>
          <a:p>
            <a:endParaRPr lang="en-US" dirty="0"/>
          </a:p>
        </p:txBody>
      </p:sp>
      <p:sp>
        <p:nvSpPr>
          <p:cNvPr id="4" name="Slide Number Placeholder 3"/>
          <p:cNvSpPr>
            <a:spLocks noGrp="1"/>
          </p:cNvSpPr>
          <p:nvPr>
            <p:ph type="sldNum" sz="quarter" idx="10"/>
          </p:nvPr>
        </p:nvSpPr>
        <p:spPr/>
        <p:txBody>
          <a:bodyPr/>
          <a:lstStyle/>
          <a:p>
            <a:fld id="{7B650384-13E9-4E31-8381-3F82A4D87867}" type="slidenum">
              <a:rPr lang="fr-BE" smtClean="0"/>
              <a:t>1</a:t>
            </a:fld>
            <a:endParaRPr lang="fr-BE"/>
          </a:p>
        </p:txBody>
      </p:sp>
    </p:spTree>
    <p:extLst>
      <p:ext uri="{BB962C8B-B14F-4D97-AF65-F5344CB8AC3E}">
        <p14:creationId xmlns:p14="http://schemas.microsoft.com/office/powerpoint/2010/main" val="308063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50384-13E9-4E31-8381-3F82A4D87867}" type="slidenum">
              <a:rPr lang="fr-BE" smtClean="0"/>
              <a:t>2</a:t>
            </a:fld>
            <a:endParaRPr lang="fr-BE"/>
          </a:p>
        </p:txBody>
      </p:sp>
    </p:spTree>
    <p:extLst>
      <p:ext uri="{BB962C8B-B14F-4D97-AF65-F5344CB8AC3E}">
        <p14:creationId xmlns:p14="http://schemas.microsoft.com/office/powerpoint/2010/main" val="660074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en-US" noProof="0"/>
              <a:t>Click to edit Master title style</a:t>
            </a:r>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Modifiez le style des sous-titres du masque</a:t>
            </a:r>
          </a:p>
        </p:txBody>
      </p:sp>
      <p:sp>
        <p:nvSpPr>
          <p:cNvPr id="4" name="Espace réservé de la date 3"/>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5" name="Espace réservé du pied de page 4"/>
          <p:cNvSpPr>
            <a:spLocks noGrp="1"/>
          </p:cNvSpPr>
          <p:nvPr>
            <p:ph type="ftr" sz="quarter" idx="11"/>
          </p:nvPr>
        </p:nvSpPr>
        <p:spPr/>
        <p:txBody>
          <a:bodyPr/>
          <a:lstStyle/>
          <a:p>
            <a:endParaRPr lang="en-US" noProof="0"/>
          </a:p>
        </p:txBody>
      </p:sp>
      <p:sp>
        <p:nvSpPr>
          <p:cNvPr id="6" name="Espace réservé du numéro de diapositive 5"/>
          <p:cNvSpPr>
            <a:spLocks noGrp="1"/>
          </p:cNvSpPr>
          <p:nvPr>
            <p:ph type="sldNum" sz="quarter" idx="12"/>
          </p:nvPr>
        </p:nvSpPr>
        <p:spPr/>
        <p:txBody>
          <a:bodyPr/>
          <a:lstStyle/>
          <a:p>
            <a:fld id="{3CEB0181-743C-40C2-BFF3-A6D2C94F9DBF}" type="slidenum">
              <a:rPr lang="en-US" noProof="0" smtClean="0"/>
              <a:t>‹#›</a:t>
            </a:fld>
            <a:endParaRPr lang="en-US" noProof="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8752" y="613838"/>
            <a:ext cx="829902" cy="828136"/>
          </a:xfrm>
          <a:prstGeom prst="rect">
            <a:avLst/>
          </a:prstGeom>
        </p:spPr>
      </p:pic>
    </p:spTree>
    <p:extLst>
      <p:ext uri="{BB962C8B-B14F-4D97-AF65-F5344CB8AC3E}">
        <p14:creationId xmlns:p14="http://schemas.microsoft.com/office/powerpoint/2010/main" val="387028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a:t>Click to edit Master title style</a:t>
            </a:r>
          </a:p>
        </p:txBody>
      </p:sp>
      <p:sp>
        <p:nvSpPr>
          <p:cNvPr id="3" name="Espace réservé du texte vertical 2"/>
          <p:cNvSpPr>
            <a:spLocks noGrp="1"/>
          </p:cNvSpPr>
          <p:nvPr>
            <p:ph type="body" orient="vert" idx="1" hasCustomPrompt="1"/>
          </p:nvPr>
        </p:nvSpPr>
        <p:spPr/>
        <p:txBody>
          <a:bodyPr vert="eaVert"/>
          <a:lstStyle/>
          <a:p>
            <a:pPr lvl="0"/>
            <a:r>
              <a:rPr lang="en-US" noProof="0"/>
              <a:t>Modifiez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4" name="Espace réservé de la date 3"/>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5" name="Espace réservé du pied de page 4"/>
          <p:cNvSpPr>
            <a:spLocks noGrp="1"/>
          </p:cNvSpPr>
          <p:nvPr>
            <p:ph type="ftr" sz="quarter" idx="11"/>
          </p:nvPr>
        </p:nvSpPr>
        <p:spPr/>
        <p:txBody>
          <a:bodyPr/>
          <a:lstStyle/>
          <a:p>
            <a:endParaRPr lang="en-US" noProof="0"/>
          </a:p>
        </p:txBody>
      </p:sp>
      <p:sp>
        <p:nvSpPr>
          <p:cNvPr id="6" name="Espace réservé du numéro de diapositive 5"/>
          <p:cNvSpPr>
            <a:spLocks noGrp="1"/>
          </p:cNvSpPr>
          <p:nvPr>
            <p:ph type="sldNum" sz="quarter" idx="12"/>
          </p:nvPr>
        </p:nvSpPr>
        <p:spPr/>
        <p:txBody>
          <a:bodyPr/>
          <a:lstStyle/>
          <a:p>
            <a:fld id="{3CEB0181-743C-40C2-BFF3-A6D2C94F9DBF}" type="slidenum">
              <a:rPr lang="en-US" noProof="0" smtClean="0"/>
              <a:t>‹#›</a:t>
            </a:fld>
            <a:endParaRPr lang="en-US" noProof="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8752" y="613838"/>
            <a:ext cx="829902" cy="828136"/>
          </a:xfrm>
          <a:prstGeom prst="rect">
            <a:avLst/>
          </a:prstGeom>
        </p:spPr>
      </p:pic>
    </p:spTree>
    <p:extLst>
      <p:ext uri="{BB962C8B-B14F-4D97-AF65-F5344CB8AC3E}">
        <p14:creationId xmlns:p14="http://schemas.microsoft.com/office/powerpoint/2010/main" val="365741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9982200" cy="1325563"/>
          </a:xfrm>
        </p:spPr>
        <p:txBody>
          <a:bodyPr/>
          <a:lstStyle/>
          <a:p>
            <a:r>
              <a:rPr lang="en-US" noProof="0"/>
              <a:t>Click to edit Master title style</a:t>
            </a:r>
          </a:p>
        </p:txBody>
      </p:sp>
      <p:sp>
        <p:nvSpPr>
          <p:cNvPr id="3" name="Espace réservé du contenu 2"/>
          <p:cNvSpPr>
            <a:spLocks noGrp="1"/>
          </p:cNvSpPr>
          <p:nvPr>
            <p:ph idx="1" hasCustomPrompt="1"/>
          </p:nvPr>
        </p:nvSpPr>
        <p:spPr/>
        <p:txBody>
          <a:bodyPr/>
          <a:lstStyle/>
          <a:p>
            <a:pPr lvl="0"/>
            <a:r>
              <a:rPr lang="en-US" noProof="0"/>
              <a:t>Modifiez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4" name="Espace réservé de la date 3"/>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5" name="Espace réservé du pied de page 4"/>
          <p:cNvSpPr>
            <a:spLocks noGrp="1"/>
          </p:cNvSpPr>
          <p:nvPr>
            <p:ph type="ftr" sz="quarter" idx="11"/>
          </p:nvPr>
        </p:nvSpPr>
        <p:spPr/>
        <p:txBody>
          <a:bodyPr/>
          <a:lstStyle/>
          <a:p>
            <a:endParaRPr lang="en-US" noProof="0"/>
          </a:p>
        </p:txBody>
      </p:sp>
      <p:sp>
        <p:nvSpPr>
          <p:cNvPr id="6" name="Espace réservé du numéro de diapositive 5"/>
          <p:cNvSpPr>
            <a:spLocks noGrp="1"/>
          </p:cNvSpPr>
          <p:nvPr>
            <p:ph type="sldNum" sz="quarter" idx="12"/>
          </p:nvPr>
        </p:nvSpPr>
        <p:spPr/>
        <p:txBody>
          <a:bodyPr/>
          <a:lstStyle/>
          <a:p>
            <a:fld id="{3CEB0181-743C-40C2-BFF3-A6D2C94F9DBF}" type="slidenum">
              <a:rPr lang="en-US" noProof="0" smtClean="0"/>
              <a:t>‹#›</a:t>
            </a:fld>
            <a:endParaRPr lang="en-US" noProof="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8752" y="613838"/>
            <a:ext cx="829902" cy="828136"/>
          </a:xfrm>
          <a:prstGeom prst="rect">
            <a:avLst/>
          </a:prstGeom>
        </p:spPr>
      </p:pic>
    </p:spTree>
    <p:extLst>
      <p:ext uri="{BB962C8B-B14F-4D97-AF65-F5344CB8AC3E}">
        <p14:creationId xmlns:p14="http://schemas.microsoft.com/office/powerpoint/2010/main" val="214912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Modifiez les styles du texte du masque</a:t>
            </a:r>
          </a:p>
        </p:txBody>
      </p:sp>
      <p:sp>
        <p:nvSpPr>
          <p:cNvPr id="4" name="Espace réservé de la date 3"/>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5" name="Espace réservé du pied de page 4"/>
          <p:cNvSpPr>
            <a:spLocks noGrp="1"/>
          </p:cNvSpPr>
          <p:nvPr>
            <p:ph type="ftr" sz="quarter" idx="11"/>
          </p:nvPr>
        </p:nvSpPr>
        <p:spPr/>
        <p:txBody>
          <a:bodyPr/>
          <a:lstStyle/>
          <a:p>
            <a:endParaRPr lang="en-US" noProof="0"/>
          </a:p>
        </p:txBody>
      </p:sp>
      <p:sp>
        <p:nvSpPr>
          <p:cNvPr id="6" name="Espace réservé du numéro de diapositive 5"/>
          <p:cNvSpPr>
            <a:spLocks noGrp="1"/>
          </p:cNvSpPr>
          <p:nvPr>
            <p:ph type="sldNum" sz="quarter" idx="12"/>
          </p:nvPr>
        </p:nvSpPr>
        <p:spPr/>
        <p:txBody>
          <a:bodyPr/>
          <a:lstStyle/>
          <a:p>
            <a:fld id="{3CEB0181-743C-40C2-BFF3-A6D2C94F9DBF}" type="slidenum">
              <a:rPr lang="en-US" noProof="0" smtClean="0"/>
              <a:t>‹#›</a:t>
            </a:fld>
            <a:endParaRPr lang="en-US" noProof="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8752" y="613838"/>
            <a:ext cx="829902" cy="828136"/>
          </a:xfrm>
          <a:prstGeom prst="rect">
            <a:avLst/>
          </a:prstGeom>
        </p:spPr>
      </p:pic>
    </p:spTree>
    <p:extLst>
      <p:ext uri="{BB962C8B-B14F-4D97-AF65-F5344CB8AC3E}">
        <p14:creationId xmlns:p14="http://schemas.microsoft.com/office/powerpoint/2010/main" val="236436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9990221" cy="1325563"/>
          </a:xfrm>
        </p:spPr>
        <p:txBody>
          <a:bodyPr/>
          <a:lstStyle/>
          <a:p>
            <a:r>
              <a:rPr lang="en-US" noProof="0"/>
              <a:t>Click to edit Master title style</a:t>
            </a:r>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en-US" noProof="0"/>
              <a:t>Modifiez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en-US" noProof="0"/>
              <a:t>Modifiez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e la date 4"/>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6" name="Espace réservé du pied de page 5"/>
          <p:cNvSpPr>
            <a:spLocks noGrp="1"/>
          </p:cNvSpPr>
          <p:nvPr>
            <p:ph type="ftr" sz="quarter" idx="11"/>
          </p:nvPr>
        </p:nvSpPr>
        <p:spPr/>
        <p:txBody>
          <a:bodyPr/>
          <a:lstStyle/>
          <a:p>
            <a:endParaRPr lang="en-US" noProof="0"/>
          </a:p>
        </p:txBody>
      </p:sp>
      <p:sp>
        <p:nvSpPr>
          <p:cNvPr id="7" name="Espace réservé du numéro de diapositive 6"/>
          <p:cNvSpPr>
            <a:spLocks noGrp="1"/>
          </p:cNvSpPr>
          <p:nvPr>
            <p:ph type="sldNum" sz="quarter" idx="12"/>
          </p:nvPr>
        </p:nvSpPr>
        <p:spPr/>
        <p:txBody>
          <a:bodyPr/>
          <a:lstStyle/>
          <a:p>
            <a:fld id="{3CEB0181-743C-40C2-BFF3-A6D2C94F9DBF}" type="slidenum">
              <a:rPr lang="en-US" noProof="0" smtClean="0"/>
              <a:t>‹#›</a:t>
            </a:fld>
            <a:endParaRPr lang="en-US" noProof="0"/>
          </a:p>
        </p:txBody>
      </p:sp>
      <p:pic>
        <p:nvPicPr>
          <p:cNvPr id="8"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8752" y="613838"/>
            <a:ext cx="829902" cy="828136"/>
          </a:xfrm>
          <a:prstGeom prst="rect">
            <a:avLst/>
          </a:prstGeom>
        </p:spPr>
      </p:pic>
    </p:spTree>
    <p:extLst>
      <p:ext uri="{BB962C8B-B14F-4D97-AF65-F5344CB8AC3E}">
        <p14:creationId xmlns:p14="http://schemas.microsoft.com/office/powerpoint/2010/main" val="214250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en-US" noProof="0"/>
              <a:t>Click to edit Master title style</a:t>
            </a:r>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Modifiez les styles du texte du masque</a:t>
            </a: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en-US" noProof="0"/>
              <a:t>Modifiez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Modifiez les styles du texte du masque</a:t>
            </a: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en-US" noProof="0"/>
              <a:t>Modifiez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e la date 6"/>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3CEB0181-743C-40C2-BFF3-A6D2C94F9DBF}" type="slidenum">
              <a:rPr lang="en-US" noProof="0" smtClean="0"/>
              <a:t>‹#›</a:t>
            </a:fld>
            <a:endParaRPr lang="en-US" noProof="0"/>
          </a:p>
        </p:txBody>
      </p:sp>
      <p:pic>
        <p:nvPicPr>
          <p:cNvPr id="10"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8752" y="613838"/>
            <a:ext cx="829902" cy="828136"/>
          </a:xfrm>
          <a:prstGeom prst="rect">
            <a:avLst/>
          </a:prstGeom>
        </p:spPr>
      </p:pic>
    </p:spTree>
    <p:extLst>
      <p:ext uri="{BB962C8B-B14F-4D97-AF65-F5344CB8AC3E}">
        <p14:creationId xmlns:p14="http://schemas.microsoft.com/office/powerpoint/2010/main" val="90797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a:t>Click to edit Master title style</a:t>
            </a:r>
          </a:p>
        </p:txBody>
      </p:sp>
      <p:sp>
        <p:nvSpPr>
          <p:cNvPr id="3" name="Espace réservé de la date 2"/>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4" name="Espace réservé du pied de page 3"/>
          <p:cNvSpPr>
            <a:spLocks noGrp="1"/>
          </p:cNvSpPr>
          <p:nvPr>
            <p:ph type="ftr" sz="quarter" idx="11"/>
          </p:nvPr>
        </p:nvSpPr>
        <p:spPr/>
        <p:txBody>
          <a:bodyPr/>
          <a:lstStyle/>
          <a:p>
            <a:endParaRPr lang="en-US" noProof="0"/>
          </a:p>
        </p:txBody>
      </p:sp>
      <p:sp>
        <p:nvSpPr>
          <p:cNvPr id="5" name="Espace réservé du numéro de diapositive 4"/>
          <p:cNvSpPr>
            <a:spLocks noGrp="1"/>
          </p:cNvSpPr>
          <p:nvPr>
            <p:ph type="sldNum" sz="quarter" idx="12"/>
          </p:nvPr>
        </p:nvSpPr>
        <p:spPr/>
        <p:txBody>
          <a:bodyPr/>
          <a:lstStyle/>
          <a:p>
            <a:fld id="{3CEB0181-743C-40C2-BFF3-A6D2C94F9DBF}" type="slidenum">
              <a:rPr lang="en-US" noProof="0" smtClean="0"/>
              <a:t>‹#›</a:t>
            </a:fld>
            <a:endParaRPr lang="en-US" noProof="0"/>
          </a:p>
        </p:txBody>
      </p:sp>
      <p:pic>
        <p:nvPicPr>
          <p:cNvPr id="6"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8752" y="613838"/>
            <a:ext cx="829902" cy="828136"/>
          </a:xfrm>
          <a:prstGeom prst="rect">
            <a:avLst/>
          </a:prstGeom>
        </p:spPr>
      </p:pic>
    </p:spTree>
    <p:extLst>
      <p:ext uri="{BB962C8B-B14F-4D97-AF65-F5344CB8AC3E}">
        <p14:creationId xmlns:p14="http://schemas.microsoft.com/office/powerpoint/2010/main" val="3546700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3" name="Espace réservé du pied de page 2"/>
          <p:cNvSpPr>
            <a:spLocks noGrp="1"/>
          </p:cNvSpPr>
          <p:nvPr>
            <p:ph type="ftr" sz="quarter" idx="11"/>
          </p:nvPr>
        </p:nvSpPr>
        <p:spPr/>
        <p:txBody>
          <a:bodyPr/>
          <a:lstStyle/>
          <a:p>
            <a:endParaRPr lang="en-US" noProof="0"/>
          </a:p>
        </p:txBody>
      </p:sp>
      <p:sp>
        <p:nvSpPr>
          <p:cNvPr id="4" name="Espace réservé du numéro de diapositive 3"/>
          <p:cNvSpPr>
            <a:spLocks noGrp="1"/>
          </p:cNvSpPr>
          <p:nvPr>
            <p:ph type="sldNum" sz="quarter" idx="12"/>
          </p:nvPr>
        </p:nvSpPr>
        <p:spPr/>
        <p:txBody>
          <a:bodyPr/>
          <a:lstStyle/>
          <a:p>
            <a:fld id="{3CEB0181-743C-40C2-BFF3-A6D2C94F9DBF}" type="slidenum">
              <a:rPr lang="en-US" noProof="0" smtClean="0"/>
              <a:t>‹#›</a:t>
            </a:fld>
            <a:endParaRPr lang="en-US" noProof="0"/>
          </a:p>
        </p:txBody>
      </p:sp>
    </p:spTree>
    <p:extLst>
      <p:ext uri="{BB962C8B-B14F-4D97-AF65-F5344CB8AC3E}">
        <p14:creationId xmlns:p14="http://schemas.microsoft.com/office/powerpoint/2010/main" val="208407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Modifiez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Modifiez les styles du texte du masque</a:t>
            </a:r>
          </a:p>
        </p:txBody>
      </p:sp>
      <p:sp>
        <p:nvSpPr>
          <p:cNvPr id="5" name="Espace réservé de la date 4"/>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6" name="Espace réservé du pied de page 5"/>
          <p:cNvSpPr>
            <a:spLocks noGrp="1"/>
          </p:cNvSpPr>
          <p:nvPr>
            <p:ph type="ftr" sz="quarter" idx="11"/>
          </p:nvPr>
        </p:nvSpPr>
        <p:spPr/>
        <p:txBody>
          <a:bodyPr/>
          <a:lstStyle/>
          <a:p>
            <a:endParaRPr lang="en-US" noProof="0"/>
          </a:p>
        </p:txBody>
      </p:sp>
      <p:sp>
        <p:nvSpPr>
          <p:cNvPr id="7" name="Espace réservé du numéro de diapositive 6"/>
          <p:cNvSpPr>
            <a:spLocks noGrp="1"/>
          </p:cNvSpPr>
          <p:nvPr>
            <p:ph type="sldNum" sz="quarter" idx="12"/>
          </p:nvPr>
        </p:nvSpPr>
        <p:spPr/>
        <p:txBody>
          <a:bodyPr/>
          <a:lstStyle/>
          <a:p>
            <a:fld id="{3CEB0181-743C-40C2-BFF3-A6D2C94F9DBF}" type="slidenum">
              <a:rPr lang="en-US" noProof="0" smtClean="0"/>
              <a:t>‹#›</a:t>
            </a:fld>
            <a:endParaRPr lang="en-US" noProof="0"/>
          </a:p>
        </p:txBody>
      </p:sp>
      <p:pic>
        <p:nvPicPr>
          <p:cNvPr id="8"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8752" y="613838"/>
            <a:ext cx="829902" cy="828136"/>
          </a:xfrm>
          <a:prstGeom prst="rect">
            <a:avLst/>
          </a:prstGeom>
        </p:spPr>
      </p:pic>
    </p:spTree>
    <p:extLst>
      <p:ext uri="{BB962C8B-B14F-4D97-AF65-F5344CB8AC3E}">
        <p14:creationId xmlns:p14="http://schemas.microsoft.com/office/powerpoint/2010/main" val="239189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Modifiez les styles du texte du masque</a:t>
            </a:r>
          </a:p>
        </p:txBody>
      </p:sp>
      <p:sp>
        <p:nvSpPr>
          <p:cNvPr id="5" name="Espace réservé de la date 4"/>
          <p:cNvSpPr>
            <a:spLocks noGrp="1"/>
          </p:cNvSpPr>
          <p:nvPr>
            <p:ph type="dt" sz="half" idx="10"/>
          </p:nvPr>
        </p:nvSpPr>
        <p:spPr/>
        <p:txBody>
          <a:bodyPr/>
          <a:lstStyle/>
          <a:p>
            <a:fld id="{060324C0-0C40-48B5-9A0A-D8C577151444}" type="datetimeFigureOut">
              <a:rPr lang="en-US" noProof="0" smtClean="0"/>
              <a:t>10/11/2017</a:t>
            </a:fld>
            <a:endParaRPr lang="en-US" noProof="0"/>
          </a:p>
        </p:txBody>
      </p:sp>
      <p:sp>
        <p:nvSpPr>
          <p:cNvPr id="6" name="Espace réservé du pied de page 5"/>
          <p:cNvSpPr>
            <a:spLocks noGrp="1"/>
          </p:cNvSpPr>
          <p:nvPr>
            <p:ph type="ftr" sz="quarter" idx="11"/>
          </p:nvPr>
        </p:nvSpPr>
        <p:spPr/>
        <p:txBody>
          <a:bodyPr/>
          <a:lstStyle/>
          <a:p>
            <a:endParaRPr lang="en-US" noProof="0"/>
          </a:p>
        </p:txBody>
      </p:sp>
      <p:sp>
        <p:nvSpPr>
          <p:cNvPr id="7" name="Espace réservé du numéro de diapositive 6"/>
          <p:cNvSpPr>
            <a:spLocks noGrp="1"/>
          </p:cNvSpPr>
          <p:nvPr>
            <p:ph type="sldNum" sz="quarter" idx="12"/>
          </p:nvPr>
        </p:nvSpPr>
        <p:spPr/>
        <p:txBody>
          <a:bodyPr/>
          <a:lstStyle/>
          <a:p>
            <a:fld id="{3CEB0181-743C-40C2-BFF3-A6D2C94F9DBF}" type="slidenum">
              <a:rPr lang="en-US" noProof="0" smtClean="0"/>
              <a:t>‹#›</a:t>
            </a:fld>
            <a:endParaRPr lang="en-US" noProof="0"/>
          </a:p>
        </p:txBody>
      </p:sp>
      <p:pic>
        <p:nvPicPr>
          <p:cNvPr id="8"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8752" y="613838"/>
            <a:ext cx="829902" cy="828136"/>
          </a:xfrm>
          <a:prstGeom prst="rect">
            <a:avLst/>
          </a:prstGeom>
        </p:spPr>
      </p:pic>
    </p:spTree>
    <p:extLst>
      <p:ext uri="{BB962C8B-B14F-4D97-AF65-F5344CB8AC3E}">
        <p14:creationId xmlns:p14="http://schemas.microsoft.com/office/powerpoint/2010/main" val="97686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Modifiez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Light" panose="020B0502040204020203" pitchFamily="34" charset="0"/>
                <a:cs typeface="Segoe UI Light" panose="020B0502040204020203" pitchFamily="34" charset="0"/>
              </a:defRPr>
            </a:lvl1pPr>
          </a:lstStyle>
          <a:p>
            <a:fld id="{060324C0-0C40-48B5-9A0A-D8C577151444}" type="datetimeFigureOut">
              <a:rPr lang="en-US" noProof="0" smtClean="0"/>
              <a:pPr/>
              <a:t>10/11/2017</a:t>
            </a:fld>
            <a:endParaRPr lang="en-US" noProof="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Light" panose="020B0502040204020203" pitchFamily="34" charset="0"/>
                <a:cs typeface="Segoe UI Light" panose="020B0502040204020203" pitchFamily="34" charset="0"/>
              </a:defRPr>
            </a:lvl1pPr>
          </a:lstStyle>
          <a:p>
            <a:endParaRPr lang="en-US" noProof="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Light" panose="020B0502040204020203" pitchFamily="34" charset="0"/>
                <a:cs typeface="Segoe UI Light" panose="020B0502040204020203" pitchFamily="34" charset="0"/>
              </a:defRPr>
            </a:lvl1pPr>
          </a:lstStyle>
          <a:p>
            <a:fld id="{3CEB0181-743C-40C2-BFF3-A6D2C94F9DBF}" type="slidenum">
              <a:rPr lang="en-US" noProof="0" smtClean="0"/>
              <a:pPr/>
              <a:t>‹#›</a:t>
            </a:fld>
            <a:endParaRPr lang="en-US" noProof="0"/>
          </a:p>
        </p:txBody>
      </p:sp>
    </p:spTree>
    <p:extLst>
      <p:ext uri="{BB962C8B-B14F-4D97-AF65-F5344CB8AC3E}">
        <p14:creationId xmlns:p14="http://schemas.microsoft.com/office/powerpoint/2010/main" val="26429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Picture 4">
            <a:extLst>
              <a:ext uri="{FF2B5EF4-FFF2-40B4-BE49-F238E27FC236}">
                <a16:creationId xmlns:a16="http://schemas.microsoft.com/office/drawing/2014/main" id="{107A51EB-F732-4C32-834A-8C528D990BD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000"/>
          <a:stretch/>
        </p:blipFill>
        <p:spPr>
          <a:xfrm>
            <a:off x="20" y="10"/>
            <a:ext cx="12191980" cy="6857990"/>
          </a:xfrm>
          <a:prstGeom prst="rect">
            <a:avLst/>
          </a:prstGeom>
        </p:spPr>
      </p:pic>
      <p:sp>
        <p:nvSpPr>
          <p:cNvPr id="26"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27" name="Straight Connector 23">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B65470-38FE-4418-8FC3-4A8F20104956}"/>
              </a:ext>
            </a:extLst>
          </p:cNvPr>
          <p:cNvSpPr txBox="1"/>
          <p:nvPr/>
        </p:nvSpPr>
        <p:spPr>
          <a:xfrm>
            <a:off x="8012901" y="3776286"/>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000" dirty="0"/>
              <a:t>Bring yourself up to speed with PowerShell</a:t>
            </a:r>
            <a:endParaRPr lang="en-US" sz="5800" dirty="0">
              <a:latin typeface="Segoe UI Light" panose="020B0502040204020203" pitchFamily="34" charset="0"/>
              <a:ea typeface="+mj-ea"/>
              <a:cs typeface="Segoe UI Light" panose="020B0502040204020203" pitchFamily="34" charset="0"/>
            </a:endParaRPr>
          </a:p>
          <a:p>
            <a:pPr algn="ctr">
              <a:lnSpc>
                <a:spcPct val="90000"/>
              </a:lnSpc>
              <a:spcBef>
                <a:spcPct val="0"/>
              </a:spcBef>
              <a:spcAft>
                <a:spcPts val="600"/>
              </a:spcAft>
            </a:pPr>
            <a:r>
              <a:rPr lang="hr-HR" sz="2800" dirty="0">
                <a:latin typeface="Segoe UI Light" panose="020B0502040204020203" pitchFamily="34" charset="0"/>
                <a:ea typeface="+mj-ea"/>
                <a:cs typeface="Segoe UI Light" panose="020B0502040204020203" pitchFamily="34" charset="0"/>
              </a:rPr>
              <a:t>Toni Frankola</a:t>
            </a:r>
            <a:endParaRPr lang="en-US" sz="2800" dirty="0">
              <a:latin typeface="Segoe UI Light" panose="020B0502040204020203" pitchFamily="34" charset="0"/>
              <a:ea typeface="+mj-ea"/>
              <a:cs typeface="Segoe UI Light" panose="020B0502040204020203" pitchFamily="34" charset="0"/>
            </a:endParaRPr>
          </a:p>
        </p:txBody>
      </p:sp>
      <p:pic>
        <p:nvPicPr>
          <p:cNvPr id="8" name="Picture 7">
            <a:extLst>
              <a:ext uri="{FF2B5EF4-FFF2-40B4-BE49-F238E27FC236}">
                <a16:creationId xmlns:a16="http://schemas.microsoft.com/office/drawing/2014/main" id="{F9AC2BCE-B597-4889-BAAE-0B5E1DD987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4394" y="5633110"/>
            <a:ext cx="2289053" cy="923546"/>
          </a:xfrm>
          <a:prstGeom prst="rect">
            <a:avLst/>
          </a:prstGeom>
        </p:spPr>
      </p:pic>
      <p:sp>
        <p:nvSpPr>
          <p:cNvPr id="21" name="ZoneTexte 11">
            <a:extLst>
              <a:ext uri="{FF2B5EF4-FFF2-40B4-BE49-F238E27FC236}">
                <a16:creationId xmlns:a16="http://schemas.microsoft.com/office/drawing/2014/main" id="{332A9EAC-AA1F-446C-9DF2-F2F6E5A58E32}"/>
              </a:ext>
            </a:extLst>
          </p:cNvPr>
          <p:cNvSpPr txBox="1"/>
          <p:nvPr/>
        </p:nvSpPr>
        <p:spPr>
          <a:xfrm>
            <a:off x="238096" y="5749291"/>
            <a:ext cx="4786185" cy="954107"/>
          </a:xfrm>
          <a:prstGeom prst="rect">
            <a:avLst/>
          </a:prstGeom>
          <a:noFill/>
        </p:spPr>
        <p:txBody>
          <a:bodyPr wrap="square" rtlCol="0">
            <a:spAutoFit/>
          </a:bodyPr>
          <a:lstStyle/>
          <a:p>
            <a:r>
              <a:rPr lang="fr-FR" sz="2800" dirty="0">
                <a:solidFill>
                  <a:schemeClr val="bg1"/>
                </a:solidFill>
                <a:latin typeface="Segoe UI Light" panose="020B0502040204020203" pitchFamily="34" charset="0"/>
                <a:cs typeface="Segoe UI Light" panose="020B0502040204020203" pitchFamily="34" charset="0"/>
              </a:rPr>
              <a:t>14 octobre 2017</a:t>
            </a:r>
          </a:p>
          <a:p>
            <a:r>
              <a:rPr lang="fr-FR" sz="2800" dirty="0">
                <a:solidFill>
                  <a:schemeClr val="bg1"/>
                </a:solidFill>
                <a:latin typeface="Segoe UI Light" panose="020B0502040204020203" pitchFamily="34" charset="0"/>
                <a:cs typeface="Segoe UI Light" panose="020B0502040204020203" pitchFamily="34" charset="0"/>
              </a:rPr>
              <a:t>#SPSParis</a:t>
            </a:r>
            <a:endParaRPr kumimoji="0" lang="fr-FR"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72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87978-F369-448B-80A0-22D1E84254E6}"/>
              </a:ext>
            </a:extLst>
          </p:cNvPr>
          <p:cNvSpPr txBox="1"/>
          <p:nvPr/>
        </p:nvSpPr>
        <p:spPr>
          <a:xfrm>
            <a:off x="1374628" y="2270860"/>
            <a:ext cx="9477059" cy="1938992"/>
          </a:xfrm>
          <a:prstGeom prst="rect">
            <a:avLst/>
          </a:prstGeom>
          <a:noFill/>
        </p:spPr>
        <p:txBody>
          <a:bodyPr wrap="square" rtlCol="0">
            <a:spAutoFit/>
          </a:bodyPr>
          <a:lstStyle/>
          <a:p>
            <a:pPr algn="ctr"/>
            <a:r>
              <a:rPr lang="en-US" sz="6000" dirty="0">
                <a:latin typeface="Segoe UI Light" panose="020B0502040204020203" pitchFamily="34" charset="0"/>
                <a:cs typeface="Segoe UI Light" panose="020B0502040204020203" pitchFamily="34" charset="0"/>
              </a:rPr>
              <a:t>Sponsor slide to come before conference.</a:t>
            </a:r>
          </a:p>
        </p:txBody>
      </p:sp>
    </p:spTree>
    <p:extLst>
      <p:ext uri="{BB962C8B-B14F-4D97-AF65-F5344CB8AC3E}">
        <p14:creationId xmlns:p14="http://schemas.microsoft.com/office/powerpoint/2010/main" val="130294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6B36D7-6DA5-4B98-838E-6ACC355BC553}"/>
              </a:ext>
            </a:extLst>
          </p:cNvPr>
          <p:cNvSpPr>
            <a:spLocks noGrp="1"/>
          </p:cNvSpPr>
          <p:nvPr>
            <p:ph type="title"/>
          </p:nvPr>
        </p:nvSpPr>
        <p:spPr/>
        <p:txBody>
          <a:bodyPr/>
          <a:lstStyle/>
          <a:p>
            <a:r>
              <a:rPr lang="fr-FR" dirty="0" err="1"/>
              <a:t>My</a:t>
            </a:r>
            <a:r>
              <a:rPr lang="fr-FR" dirty="0"/>
              <a:t> Slide</a:t>
            </a:r>
          </a:p>
        </p:txBody>
      </p:sp>
      <p:sp>
        <p:nvSpPr>
          <p:cNvPr id="3" name="Espace réservé du contenu 2">
            <a:extLst>
              <a:ext uri="{FF2B5EF4-FFF2-40B4-BE49-F238E27FC236}">
                <a16:creationId xmlns:a16="http://schemas.microsoft.com/office/drawing/2014/main" id="{A3948B66-79CF-4863-AC60-9E93B4DAB615}"/>
              </a:ext>
            </a:extLst>
          </p:cNvPr>
          <p:cNvSpPr>
            <a:spLocks noGrp="1"/>
          </p:cNvSpPr>
          <p:nvPr>
            <p:ph idx="1"/>
          </p:nvPr>
        </p:nvSpPr>
        <p:spPr/>
        <p:txBody>
          <a:bodyPr/>
          <a:lstStyle/>
          <a:p>
            <a:r>
              <a:rPr lang="fr-FR" dirty="0"/>
              <a:t>SharePoint</a:t>
            </a:r>
          </a:p>
          <a:p>
            <a:r>
              <a:rPr lang="fr-FR" dirty="0"/>
              <a:t>Office 365</a:t>
            </a:r>
          </a:p>
          <a:p>
            <a:r>
              <a:rPr lang="fr-FR" dirty="0" err="1"/>
              <a:t>Hybrid</a:t>
            </a:r>
            <a:endParaRPr lang="fr-FR" dirty="0"/>
          </a:p>
        </p:txBody>
      </p:sp>
    </p:spTree>
    <p:extLst>
      <p:ext uri="{BB962C8B-B14F-4D97-AF65-F5344CB8AC3E}">
        <p14:creationId xmlns:p14="http://schemas.microsoft.com/office/powerpoint/2010/main" val="133277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F81F2-32AC-4943-8DDB-009A49D31089}"/>
              </a:ext>
            </a:extLst>
          </p:cNvPr>
          <p:cNvPicPr>
            <a:picLocks noChangeAspect="1"/>
          </p:cNvPicPr>
          <p:nvPr/>
        </p:nvPicPr>
        <p:blipFill rotWithShape="1">
          <a:blip r:embed="rId2">
            <a:extLst>
              <a:ext uri="{28A0092B-C50C-407E-A947-70E740481C1C}">
                <a14:useLocalDpi xmlns:a14="http://schemas.microsoft.com/office/drawing/2010/main" val="0"/>
              </a:ext>
            </a:extLst>
          </a:blip>
          <a:srcRect t="13727" b="2630"/>
          <a:stretch/>
        </p:blipFill>
        <p:spPr>
          <a:xfrm>
            <a:off x="20" y="10"/>
            <a:ext cx="12191980" cy="6857990"/>
          </a:xfrm>
          <a:prstGeom prst="rect">
            <a:avLst/>
          </a:prstGeom>
        </p:spPr>
      </p:pic>
      <p:sp>
        <p:nvSpPr>
          <p:cNvPr id="4" name="Sous-titre 2">
            <a:extLst>
              <a:ext uri="{FF2B5EF4-FFF2-40B4-BE49-F238E27FC236}">
                <a16:creationId xmlns:a16="http://schemas.microsoft.com/office/drawing/2014/main" id="{B0E7A574-83C2-4287-A89C-2E143C3D7D73}"/>
              </a:ext>
            </a:extLst>
          </p:cNvPr>
          <p:cNvSpPr txBox="1">
            <a:spLocks/>
          </p:cNvSpPr>
          <p:nvPr/>
        </p:nvSpPr>
        <p:spPr>
          <a:xfrm>
            <a:off x="463741" y="5912923"/>
            <a:ext cx="8377478" cy="83567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bg1"/>
                </a:solidFill>
                <a:latin typeface="Segoe UI Light" panose="020B0502040204020203" pitchFamily="34" charset="0"/>
                <a:cs typeface="Segoe UI Light" panose="020B0502040204020203" pitchFamily="34" charset="0"/>
              </a:rPr>
              <a:t>Thank you, for your     for #SPSParis</a:t>
            </a:r>
          </a:p>
        </p:txBody>
      </p:sp>
      <p:pic>
        <p:nvPicPr>
          <p:cNvPr id="5" name="Image 1">
            <a:extLst>
              <a:ext uri="{FF2B5EF4-FFF2-40B4-BE49-F238E27FC236}">
                <a16:creationId xmlns:a16="http://schemas.microsoft.com/office/drawing/2014/main" id="{80289BF3-E477-4E84-A754-F9AF6EBA5355}"/>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143818" y="450345"/>
            <a:ext cx="2932352" cy="931854"/>
          </a:xfrm>
          <a:prstGeom prst="rect">
            <a:avLst/>
          </a:prstGeom>
        </p:spPr>
      </p:pic>
      <p:pic>
        <p:nvPicPr>
          <p:cNvPr id="6" name="Image 2">
            <a:extLst>
              <a:ext uri="{FF2B5EF4-FFF2-40B4-BE49-F238E27FC236}">
                <a16:creationId xmlns:a16="http://schemas.microsoft.com/office/drawing/2014/main" id="{E8020F1C-D38C-4448-8DDE-7D7F2B79E48F}"/>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429436" y="655353"/>
            <a:ext cx="2372126" cy="521838"/>
          </a:xfrm>
          <a:prstGeom prst="rect">
            <a:avLst/>
          </a:prstGeom>
        </p:spPr>
      </p:pic>
      <p:pic>
        <p:nvPicPr>
          <p:cNvPr id="12" name="Graphic 11" descr="Heart">
            <a:extLst>
              <a:ext uri="{FF2B5EF4-FFF2-40B4-BE49-F238E27FC236}">
                <a16:creationId xmlns:a16="http://schemas.microsoft.com/office/drawing/2014/main" id="{9ED70D8C-7022-4582-94DA-A1FABDC0AC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75674" y="5945830"/>
            <a:ext cx="648080" cy="648080"/>
          </a:xfrm>
          <a:prstGeom prst="rect">
            <a:avLst/>
          </a:prstGeom>
        </p:spPr>
      </p:pic>
    </p:spTree>
    <p:extLst>
      <p:ext uri="{BB962C8B-B14F-4D97-AF65-F5344CB8AC3E}">
        <p14:creationId xmlns:p14="http://schemas.microsoft.com/office/powerpoint/2010/main" val="21209605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S Paris 2017 template.potx" id="{9B06E67B-BD43-4987-B77F-F3E6A844B46C}" vid="{0FEA924C-1BB3-4A4F-BCD2-F84B541F86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SPS Paris 2017 template</Template>
  <TotalTime>35</TotalTime>
  <Words>164</Words>
  <Application>Microsoft Office PowerPoint</Application>
  <PresentationFormat>Widescreen</PresentationFormat>
  <Paragraphs>13</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Segoe UI Light</vt:lpstr>
      <vt:lpstr>Thème Office</vt:lpstr>
      <vt:lpstr>PowerPoint Presentation</vt:lpstr>
      <vt:lpstr>PowerPoint Presentation</vt:lpstr>
      <vt:lpstr>My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Toni Frankola</dc:creator>
  <cp:lastModifiedBy>Toni Frankola</cp:lastModifiedBy>
  <cp:revision>4</cp:revision>
  <dcterms:created xsi:type="dcterms:W3CDTF">2017-10-10T11:07:23Z</dcterms:created>
  <dcterms:modified xsi:type="dcterms:W3CDTF">2017-10-11T09:37:27Z</dcterms:modified>
</cp:coreProperties>
</file>