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2" r:id="rId4"/>
    <p:sldId id="263" r:id="rId5"/>
    <p:sldId id="257" r:id="rId6"/>
    <p:sldId id="266" r:id="rId7"/>
    <p:sldId id="267" r:id="rId8"/>
    <p:sldId id="277" r:id="rId9"/>
    <p:sldId id="273" r:id="rId10"/>
    <p:sldId id="268" r:id="rId11"/>
    <p:sldId id="258" r:id="rId12"/>
    <p:sldId id="269" r:id="rId13"/>
    <p:sldId id="261" r:id="rId14"/>
    <p:sldId id="260" r:id="rId15"/>
    <p:sldId id="272" r:id="rId16"/>
    <p:sldId id="259" r:id="rId17"/>
    <p:sldId id="270" r:id="rId18"/>
    <p:sldId id="271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8F67F-9260-4457-9C76-8956D883D8F5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6EDE58E-BC71-4E8D-A0D9-A9096DBC825A}">
      <dgm:prSet/>
      <dgm:spPr/>
      <dgm:t>
        <a:bodyPr/>
        <a:lstStyle/>
        <a:p>
          <a:r>
            <a:rPr lang="en-US"/>
            <a:t>A puzzle solving / mystery game</a:t>
          </a:r>
        </a:p>
      </dgm:t>
    </dgm:pt>
    <dgm:pt modelId="{C6A6CD8F-8AE3-4959-99E2-CCBA15E6D8DA}" type="parTrans" cxnId="{B4E6CA8A-1A3E-486A-B42D-8B37F544F106}">
      <dgm:prSet/>
      <dgm:spPr/>
      <dgm:t>
        <a:bodyPr/>
        <a:lstStyle/>
        <a:p>
          <a:endParaRPr lang="en-US"/>
        </a:p>
      </dgm:t>
    </dgm:pt>
    <dgm:pt modelId="{9F85269A-2FE2-4F1C-8176-DAB7B2A37FF6}" type="sibTrans" cxnId="{B4E6CA8A-1A3E-486A-B42D-8B37F544F106}">
      <dgm:prSet/>
      <dgm:spPr/>
      <dgm:t>
        <a:bodyPr/>
        <a:lstStyle/>
        <a:p>
          <a:endParaRPr lang="en-US"/>
        </a:p>
      </dgm:t>
    </dgm:pt>
    <dgm:pt modelId="{8AF4C0F5-ACB7-478F-A9F3-3E577C4C144E}">
      <dgm:prSet/>
      <dgm:spPr/>
      <dgm:t>
        <a:bodyPr/>
        <a:lstStyle/>
        <a:p>
          <a:r>
            <a:rPr lang="en-US" dirty="0"/>
            <a:t>The goal is to </a:t>
          </a:r>
          <a:r>
            <a:rPr lang="en-US" b="1" dirty="0"/>
            <a:t>find</a:t>
          </a:r>
          <a:r>
            <a:rPr lang="en-US" dirty="0"/>
            <a:t> all the clues and </a:t>
          </a:r>
          <a:r>
            <a:rPr lang="en-US" b="1" dirty="0"/>
            <a:t>solve</a:t>
          </a:r>
          <a:r>
            <a:rPr lang="en-US" dirty="0"/>
            <a:t> the mystery</a:t>
          </a:r>
        </a:p>
      </dgm:t>
    </dgm:pt>
    <dgm:pt modelId="{67E0341A-7DB2-4405-8AF0-25CB3938A760}" type="parTrans" cxnId="{1062FD2D-98DB-45A0-BDCC-1660F6FC85C3}">
      <dgm:prSet/>
      <dgm:spPr/>
      <dgm:t>
        <a:bodyPr/>
        <a:lstStyle/>
        <a:p>
          <a:endParaRPr lang="en-US"/>
        </a:p>
      </dgm:t>
    </dgm:pt>
    <dgm:pt modelId="{F02237B5-F919-463C-AFB7-816B375D3919}" type="sibTrans" cxnId="{1062FD2D-98DB-45A0-BDCC-1660F6FC85C3}">
      <dgm:prSet/>
      <dgm:spPr/>
      <dgm:t>
        <a:bodyPr/>
        <a:lstStyle/>
        <a:p>
          <a:endParaRPr lang="en-US"/>
        </a:p>
      </dgm:t>
    </dgm:pt>
    <dgm:pt modelId="{D281AD99-53E2-460F-93B6-CA217E4ABFE3}">
      <dgm:prSet/>
      <dgm:spPr/>
      <dgm:t>
        <a:bodyPr/>
        <a:lstStyle/>
        <a:p>
          <a:r>
            <a:rPr lang="en-US" dirty="0"/>
            <a:t>The player will interact with the objects around him </a:t>
          </a:r>
          <a:r>
            <a:rPr lang="en-US" b="1" dirty="0"/>
            <a:t>as the story goes on</a:t>
          </a:r>
          <a:r>
            <a:rPr lang="en-US" dirty="0"/>
            <a:t>.</a:t>
          </a:r>
        </a:p>
      </dgm:t>
    </dgm:pt>
    <dgm:pt modelId="{67DB7512-57EF-45D8-AD15-3BB9CAFFE22C}" type="parTrans" cxnId="{F2F79BA7-A36B-48C4-9407-6B4ADED26ED2}">
      <dgm:prSet/>
      <dgm:spPr/>
      <dgm:t>
        <a:bodyPr/>
        <a:lstStyle/>
        <a:p>
          <a:endParaRPr lang="en-US"/>
        </a:p>
      </dgm:t>
    </dgm:pt>
    <dgm:pt modelId="{529A0912-78C0-43C9-B8FF-1EF4D2D568B6}" type="sibTrans" cxnId="{F2F79BA7-A36B-48C4-9407-6B4ADED26ED2}">
      <dgm:prSet/>
      <dgm:spPr/>
      <dgm:t>
        <a:bodyPr/>
        <a:lstStyle/>
        <a:p>
          <a:endParaRPr lang="en-US"/>
        </a:p>
      </dgm:t>
    </dgm:pt>
    <dgm:pt modelId="{A1D553BA-DF9A-40E7-B177-D298D243105B}" type="pres">
      <dgm:prSet presAssocID="{87B8F67F-9260-4457-9C76-8956D883D8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6554F3-5CA2-4A38-8F8C-F19AFB9D2D1C}" type="pres">
      <dgm:prSet presAssocID="{96EDE58E-BC71-4E8D-A0D9-A9096DBC825A}" presName="hierRoot1" presStyleCnt="0"/>
      <dgm:spPr/>
    </dgm:pt>
    <dgm:pt modelId="{2DCB72DC-EB61-418C-9387-9F861B68AAA8}" type="pres">
      <dgm:prSet presAssocID="{96EDE58E-BC71-4E8D-A0D9-A9096DBC825A}" presName="composite" presStyleCnt="0"/>
      <dgm:spPr/>
    </dgm:pt>
    <dgm:pt modelId="{A39D01C2-34B4-47BD-B0B5-CBBA57D5DB83}" type="pres">
      <dgm:prSet presAssocID="{96EDE58E-BC71-4E8D-A0D9-A9096DBC825A}" presName="background" presStyleLbl="node0" presStyleIdx="0" presStyleCnt="3"/>
      <dgm:spPr/>
    </dgm:pt>
    <dgm:pt modelId="{2BF466F9-7875-4166-9556-9485067A3EC9}" type="pres">
      <dgm:prSet presAssocID="{96EDE58E-BC71-4E8D-A0D9-A9096DBC825A}" presName="text" presStyleLbl="fgAcc0" presStyleIdx="0" presStyleCnt="3">
        <dgm:presLayoutVars>
          <dgm:chPref val="3"/>
        </dgm:presLayoutVars>
      </dgm:prSet>
      <dgm:spPr/>
    </dgm:pt>
    <dgm:pt modelId="{1A6DD6A8-2E46-4358-9619-5DBBB1BEBF4F}" type="pres">
      <dgm:prSet presAssocID="{96EDE58E-BC71-4E8D-A0D9-A9096DBC825A}" presName="hierChild2" presStyleCnt="0"/>
      <dgm:spPr/>
    </dgm:pt>
    <dgm:pt modelId="{4CC54A5E-91C1-4F09-B69C-899C8EA0BB7D}" type="pres">
      <dgm:prSet presAssocID="{8AF4C0F5-ACB7-478F-A9F3-3E577C4C144E}" presName="hierRoot1" presStyleCnt="0"/>
      <dgm:spPr/>
    </dgm:pt>
    <dgm:pt modelId="{F36E0682-1E46-4D56-84E4-DEEDE4FBAAE7}" type="pres">
      <dgm:prSet presAssocID="{8AF4C0F5-ACB7-478F-A9F3-3E577C4C144E}" presName="composite" presStyleCnt="0"/>
      <dgm:spPr/>
    </dgm:pt>
    <dgm:pt modelId="{416A60FF-F101-4DE6-A0F0-111E7F4D22BD}" type="pres">
      <dgm:prSet presAssocID="{8AF4C0F5-ACB7-478F-A9F3-3E577C4C144E}" presName="background" presStyleLbl="node0" presStyleIdx="1" presStyleCnt="3"/>
      <dgm:spPr/>
    </dgm:pt>
    <dgm:pt modelId="{D465C92E-2B04-4379-9804-5928440BCBA7}" type="pres">
      <dgm:prSet presAssocID="{8AF4C0F5-ACB7-478F-A9F3-3E577C4C144E}" presName="text" presStyleLbl="fgAcc0" presStyleIdx="1" presStyleCnt="3">
        <dgm:presLayoutVars>
          <dgm:chPref val="3"/>
        </dgm:presLayoutVars>
      </dgm:prSet>
      <dgm:spPr/>
    </dgm:pt>
    <dgm:pt modelId="{039EB1BB-7724-4B44-BD29-D3EAABC55782}" type="pres">
      <dgm:prSet presAssocID="{8AF4C0F5-ACB7-478F-A9F3-3E577C4C144E}" presName="hierChild2" presStyleCnt="0"/>
      <dgm:spPr/>
    </dgm:pt>
    <dgm:pt modelId="{BB5E4B3B-9196-4AF7-91AE-6BAC867DE656}" type="pres">
      <dgm:prSet presAssocID="{D281AD99-53E2-460F-93B6-CA217E4ABFE3}" presName="hierRoot1" presStyleCnt="0"/>
      <dgm:spPr/>
    </dgm:pt>
    <dgm:pt modelId="{80E75ACB-AFFE-4BD3-8015-406B5D4525FA}" type="pres">
      <dgm:prSet presAssocID="{D281AD99-53E2-460F-93B6-CA217E4ABFE3}" presName="composite" presStyleCnt="0"/>
      <dgm:spPr/>
    </dgm:pt>
    <dgm:pt modelId="{73CAD4DD-0BA2-46BA-9340-1E48D3EC669A}" type="pres">
      <dgm:prSet presAssocID="{D281AD99-53E2-460F-93B6-CA217E4ABFE3}" presName="background" presStyleLbl="node0" presStyleIdx="2" presStyleCnt="3"/>
      <dgm:spPr/>
    </dgm:pt>
    <dgm:pt modelId="{DEB58886-35A0-4B47-8A2D-2F3BE2589492}" type="pres">
      <dgm:prSet presAssocID="{D281AD99-53E2-460F-93B6-CA217E4ABFE3}" presName="text" presStyleLbl="fgAcc0" presStyleIdx="2" presStyleCnt="3">
        <dgm:presLayoutVars>
          <dgm:chPref val="3"/>
        </dgm:presLayoutVars>
      </dgm:prSet>
      <dgm:spPr/>
    </dgm:pt>
    <dgm:pt modelId="{8C56DC35-0676-4FA5-8F23-BDE471C39C32}" type="pres">
      <dgm:prSet presAssocID="{D281AD99-53E2-460F-93B6-CA217E4ABFE3}" presName="hierChild2" presStyleCnt="0"/>
      <dgm:spPr/>
    </dgm:pt>
  </dgm:ptLst>
  <dgm:cxnLst>
    <dgm:cxn modelId="{1062FD2D-98DB-45A0-BDCC-1660F6FC85C3}" srcId="{87B8F67F-9260-4457-9C76-8956D883D8F5}" destId="{8AF4C0F5-ACB7-478F-A9F3-3E577C4C144E}" srcOrd="1" destOrd="0" parTransId="{67E0341A-7DB2-4405-8AF0-25CB3938A760}" sibTransId="{F02237B5-F919-463C-AFB7-816B375D3919}"/>
    <dgm:cxn modelId="{8C6F4D2E-7737-4BF8-A1B9-DC86D26B1740}" type="presOf" srcId="{8AF4C0F5-ACB7-478F-A9F3-3E577C4C144E}" destId="{D465C92E-2B04-4379-9804-5928440BCBA7}" srcOrd="0" destOrd="0" presId="urn:microsoft.com/office/officeart/2005/8/layout/hierarchy1"/>
    <dgm:cxn modelId="{36E7F234-78C7-46A4-844B-17C5B39DB903}" type="presOf" srcId="{D281AD99-53E2-460F-93B6-CA217E4ABFE3}" destId="{DEB58886-35A0-4B47-8A2D-2F3BE2589492}" srcOrd="0" destOrd="0" presId="urn:microsoft.com/office/officeart/2005/8/layout/hierarchy1"/>
    <dgm:cxn modelId="{F7BCC55E-3411-4AE2-80EC-0EBF33ED01FA}" type="presOf" srcId="{87B8F67F-9260-4457-9C76-8956D883D8F5}" destId="{A1D553BA-DF9A-40E7-B177-D298D243105B}" srcOrd="0" destOrd="0" presId="urn:microsoft.com/office/officeart/2005/8/layout/hierarchy1"/>
    <dgm:cxn modelId="{FCF10B60-D361-44F9-A45F-C671FACDCC4B}" type="presOf" srcId="{96EDE58E-BC71-4E8D-A0D9-A9096DBC825A}" destId="{2BF466F9-7875-4166-9556-9485067A3EC9}" srcOrd="0" destOrd="0" presId="urn:microsoft.com/office/officeart/2005/8/layout/hierarchy1"/>
    <dgm:cxn modelId="{B4E6CA8A-1A3E-486A-B42D-8B37F544F106}" srcId="{87B8F67F-9260-4457-9C76-8956D883D8F5}" destId="{96EDE58E-BC71-4E8D-A0D9-A9096DBC825A}" srcOrd="0" destOrd="0" parTransId="{C6A6CD8F-8AE3-4959-99E2-CCBA15E6D8DA}" sibTransId="{9F85269A-2FE2-4F1C-8176-DAB7B2A37FF6}"/>
    <dgm:cxn modelId="{F2F79BA7-A36B-48C4-9407-6B4ADED26ED2}" srcId="{87B8F67F-9260-4457-9C76-8956D883D8F5}" destId="{D281AD99-53E2-460F-93B6-CA217E4ABFE3}" srcOrd="2" destOrd="0" parTransId="{67DB7512-57EF-45D8-AD15-3BB9CAFFE22C}" sibTransId="{529A0912-78C0-43C9-B8FF-1EF4D2D568B6}"/>
    <dgm:cxn modelId="{DE06FFFA-5B56-4DBD-803E-CFB5FF829F71}" type="presParOf" srcId="{A1D553BA-DF9A-40E7-B177-D298D243105B}" destId="{DA6554F3-5CA2-4A38-8F8C-F19AFB9D2D1C}" srcOrd="0" destOrd="0" presId="urn:microsoft.com/office/officeart/2005/8/layout/hierarchy1"/>
    <dgm:cxn modelId="{167B52FB-314E-4D67-86D7-0A0934F2B227}" type="presParOf" srcId="{DA6554F3-5CA2-4A38-8F8C-F19AFB9D2D1C}" destId="{2DCB72DC-EB61-418C-9387-9F861B68AAA8}" srcOrd="0" destOrd="0" presId="urn:microsoft.com/office/officeart/2005/8/layout/hierarchy1"/>
    <dgm:cxn modelId="{3FA442F1-C41E-4695-B4E4-1A73FE8B761B}" type="presParOf" srcId="{2DCB72DC-EB61-418C-9387-9F861B68AAA8}" destId="{A39D01C2-34B4-47BD-B0B5-CBBA57D5DB83}" srcOrd="0" destOrd="0" presId="urn:microsoft.com/office/officeart/2005/8/layout/hierarchy1"/>
    <dgm:cxn modelId="{0679395B-43B8-4224-BC8F-86C65340E95B}" type="presParOf" srcId="{2DCB72DC-EB61-418C-9387-9F861B68AAA8}" destId="{2BF466F9-7875-4166-9556-9485067A3EC9}" srcOrd="1" destOrd="0" presId="urn:microsoft.com/office/officeart/2005/8/layout/hierarchy1"/>
    <dgm:cxn modelId="{7FE473B1-CC43-4CB6-A325-613296560E82}" type="presParOf" srcId="{DA6554F3-5CA2-4A38-8F8C-F19AFB9D2D1C}" destId="{1A6DD6A8-2E46-4358-9619-5DBBB1BEBF4F}" srcOrd="1" destOrd="0" presId="urn:microsoft.com/office/officeart/2005/8/layout/hierarchy1"/>
    <dgm:cxn modelId="{4C83B6E6-1738-4809-A523-1864A7931BAA}" type="presParOf" srcId="{A1D553BA-DF9A-40E7-B177-D298D243105B}" destId="{4CC54A5E-91C1-4F09-B69C-899C8EA0BB7D}" srcOrd="1" destOrd="0" presId="urn:microsoft.com/office/officeart/2005/8/layout/hierarchy1"/>
    <dgm:cxn modelId="{462160DB-B8C1-4B9C-92DB-10984228942D}" type="presParOf" srcId="{4CC54A5E-91C1-4F09-B69C-899C8EA0BB7D}" destId="{F36E0682-1E46-4D56-84E4-DEEDE4FBAAE7}" srcOrd="0" destOrd="0" presId="urn:microsoft.com/office/officeart/2005/8/layout/hierarchy1"/>
    <dgm:cxn modelId="{995ABE1E-DBC7-4423-A4D8-D6F93DE61CB9}" type="presParOf" srcId="{F36E0682-1E46-4D56-84E4-DEEDE4FBAAE7}" destId="{416A60FF-F101-4DE6-A0F0-111E7F4D22BD}" srcOrd="0" destOrd="0" presId="urn:microsoft.com/office/officeart/2005/8/layout/hierarchy1"/>
    <dgm:cxn modelId="{DFD8283C-E0DA-4603-974B-78411EB8533D}" type="presParOf" srcId="{F36E0682-1E46-4D56-84E4-DEEDE4FBAAE7}" destId="{D465C92E-2B04-4379-9804-5928440BCBA7}" srcOrd="1" destOrd="0" presId="urn:microsoft.com/office/officeart/2005/8/layout/hierarchy1"/>
    <dgm:cxn modelId="{9594080A-AA08-435A-8678-58905CABB3FA}" type="presParOf" srcId="{4CC54A5E-91C1-4F09-B69C-899C8EA0BB7D}" destId="{039EB1BB-7724-4B44-BD29-D3EAABC55782}" srcOrd="1" destOrd="0" presId="urn:microsoft.com/office/officeart/2005/8/layout/hierarchy1"/>
    <dgm:cxn modelId="{75B547E6-8F25-4870-8E27-158840C3F1B6}" type="presParOf" srcId="{A1D553BA-DF9A-40E7-B177-D298D243105B}" destId="{BB5E4B3B-9196-4AF7-91AE-6BAC867DE656}" srcOrd="2" destOrd="0" presId="urn:microsoft.com/office/officeart/2005/8/layout/hierarchy1"/>
    <dgm:cxn modelId="{3C055861-9BAD-4D96-BED2-5B58CD670656}" type="presParOf" srcId="{BB5E4B3B-9196-4AF7-91AE-6BAC867DE656}" destId="{80E75ACB-AFFE-4BD3-8015-406B5D4525FA}" srcOrd="0" destOrd="0" presId="urn:microsoft.com/office/officeart/2005/8/layout/hierarchy1"/>
    <dgm:cxn modelId="{1FF84417-09F9-49EC-BD36-870DBBCCE280}" type="presParOf" srcId="{80E75ACB-AFFE-4BD3-8015-406B5D4525FA}" destId="{73CAD4DD-0BA2-46BA-9340-1E48D3EC669A}" srcOrd="0" destOrd="0" presId="urn:microsoft.com/office/officeart/2005/8/layout/hierarchy1"/>
    <dgm:cxn modelId="{B5A4C1F0-E6E4-4D77-BA0F-5F169CD901CE}" type="presParOf" srcId="{80E75ACB-AFFE-4BD3-8015-406B5D4525FA}" destId="{DEB58886-35A0-4B47-8A2D-2F3BE2589492}" srcOrd="1" destOrd="0" presId="urn:microsoft.com/office/officeart/2005/8/layout/hierarchy1"/>
    <dgm:cxn modelId="{3B78D12C-79C3-4332-AB12-F0BB9FA4E816}" type="presParOf" srcId="{BB5E4B3B-9196-4AF7-91AE-6BAC867DE656}" destId="{8C56DC35-0676-4FA5-8F23-BDE471C39C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120912-6602-4776-93C9-69FFAC6ABF8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6C4833AB-52DF-47B6-9A64-B8BB2316E8B6}">
      <dgm:prSet/>
      <dgm:spPr/>
      <dgm:t>
        <a:bodyPr/>
        <a:lstStyle/>
        <a:p>
          <a:r>
            <a:rPr lang="en-US"/>
            <a:t>I have to record the narrative descriptions and replace the placeholder sounds.</a:t>
          </a:r>
        </a:p>
      </dgm:t>
    </dgm:pt>
    <dgm:pt modelId="{E2769795-D732-416E-9CAA-50A83FF96B2E}" type="parTrans" cxnId="{7AE92F48-062D-40B7-A89D-3F4733B0D771}">
      <dgm:prSet/>
      <dgm:spPr/>
      <dgm:t>
        <a:bodyPr/>
        <a:lstStyle/>
        <a:p>
          <a:endParaRPr lang="en-US"/>
        </a:p>
      </dgm:t>
    </dgm:pt>
    <dgm:pt modelId="{9E80F3E6-E7BE-4B89-BD85-7687C7B2944D}" type="sibTrans" cxnId="{7AE92F48-062D-40B7-A89D-3F4733B0D771}">
      <dgm:prSet/>
      <dgm:spPr/>
      <dgm:t>
        <a:bodyPr/>
        <a:lstStyle/>
        <a:p>
          <a:endParaRPr lang="en-US"/>
        </a:p>
      </dgm:t>
    </dgm:pt>
    <dgm:pt modelId="{5B6A338F-3281-4704-A4DF-915086664BEF}">
      <dgm:prSet/>
      <dgm:spPr/>
      <dgm:t>
        <a:bodyPr/>
        <a:lstStyle/>
        <a:p>
          <a:r>
            <a:rPr lang="en-US" dirty="0"/>
            <a:t>Also, I have to record results of some other interactions.</a:t>
          </a:r>
        </a:p>
      </dgm:t>
    </dgm:pt>
    <dgm:pt modelId="{A8D0AB85-B7A3-4499-AC83-E3EA18AF263E}" type="parTrans" cxnId="{8F32C2B5-376E-4960-AB9C-B4B48ACE63C0}">
      <dgm:prSet/>
      <dgm:spPr/>
      <dgm:t>
        <a:bodyPr/>
        <a:lstStyle/>
        <a:p>
          <a:endParaRPr lang="en-US"/>
        </a:p>
      </dgm:t>
    </dgm:pt>
    <dgm:pt modelId="{844A8EED-1729-4D50-9F9A-11ABAC753809}" type="sibTrans" cxnId="{8F32C2B5-376E-4960-AB9C-B4B48ACE63C0}">
      <dgm:prSet/>
      <dgm:spPr/>
      <dgm:t>
        <a:bodyPr/>
        <a:lstStyle/>
        <a:p>
          <a:endParaRPr lang="en-US"/>
        </a:p>
      </dgm:t>
    </dgm:pt>
    <dgm:pt modelId="{38AD7291-D6FE-43AC-81AD-AD30CEE9EA54}" type="pres">
      <dgm:prSet presAssocID="{CF120912-6602-4776-93C9-69FFAC6ABF80}" presName="root" presStyleCnt="0">
        <dgm:presLayoutVars>
          <dgm:dir/>
          <dgm:resizeHandles val="exact"/>
        </dgm:presLayoutVars>
      </dgm:prSet>
      <dgm:spPr/>
    </dgm:pt>
    <dgm:pt modelId="{41D619A0-BEDB-4E33-A790-A87FE1BD7056}" type="pres">
      <dgm:prSet presAssocID="{6C4833AB-52DF-47B6-9A64-B8BB2316E8B6}" presName="compNode" presStyleCnt="0"/>
      <dgm:spPr/>
    </dgm:pt>
    <dgm:pt modelId="{64034E32-ABA7-4949-BE71-12B1CB7F89CE}" type="pres">
      <dgm:prSet presAssocID="{6C4833AB-52DF-47B6-9A64-B8BB2316E8B6}" presName="bgRect" presStyleLbl="bgShp" presStyleIdx="0" presStyleCnt="2"/>
      <dgm:spPr/>
    </dgm:pt>
    <dgm:pt modelId="{BFC4E725-9F32-45C6-8035-FF2E187AF216}" type="pres">
      <dgm:prSet presAssocID="{6C4833AB-52DF-47B6-9A64-B8BB2316E8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CFDE1DD0-E550-4D49-9656-C143F23F1BED}" type="pres">
      <dgm:prSet presAssocID="{6C4833AB-52DF-47B6-9A64-B8BB2316E8B6}" presName="spaceRect" presStyleCnt="0"/>
      <dgm:spPr/>
    </dgm:pt>
    <dgm:pt modelId="{03312C74-9142-41F1-BDBD-4BE1DD1DD1D6}" type="pres">
      <dgm:prSet presAssocID="{6C4833AB-52DF-47B6-9A64-B8BB2316E8B6}" presName="parTx" presStyleLbl="revTx" presStyleIdx="0" presStyleCnt="2">
        <dgm:presLayoutVars>
          <dgm:chMax val="0"/>
          <dgm:chPref val="0"/>
        </dgm:presLayoutVars>
      </dgm:prSet>
      <dgm:spPr/>
    </dgm:pt>
    <dgm:pt modelId="{3FBF237D-98D9-47E1-859A-C83105D51575}" type="pres">
      <dgm:prSet presAssocID="{9E80F3E6-E7BE-4B89-BD85-7687C7B2944D}" presName="sibTrans" presStyleCnt="0"/>
      <dgm:spPr/>
    </dgm:pt>
    <dgm:pt modelId="{4DFF99BF-E646-45A1-BEE8-A253672F655F}" type="pres">
      <dgm:prSet presAssocID="{5B6A338F-3281-4704-A4DF-915086664BEF}" presName="compNode" presStyleCnt="0"/>
      <dgm:spPr/>
    </dgm:pt>
    <dgm:pt modelId="{3A061B8D-698B-4FFD-9637-983259082919}" type="pres">
      <dgm:prSet presAssocID="{5B6A338F-3281-4704-A4DF-915086664BEF}" presName="bgRect" presStyleLbl="bgShp" presStyleIdx="1" presStyleCnt="2"/>
      <dgm:spPr/>
    </dgm:pt>
    <dgm:pt modelId="{DE05727E-12AD-49EF-B77E-92A6D8DC59FE}" type="pres">
      <dgm:prSet presAssocID="{5B6A338F-3281-4704-A4DF-915086664B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62CC03F2-203A-46B2-8437-C286FEFDE55F}" type="pres">
      <dgm:prSet presAssocID="{5B6A338F-3281-4704-A4DF-915086664BEF}" presName="spaceRect" presStyleCnt="0"/>
      <dgm:spPr/>
    </dgm:pt>
    <dgm:pt modelId="{EECB45DC-FD25-46D0-A29B-089DF851F62D}" type="pres">
      <dgm:prSet presAssocID="{5B6A338F-3281-4704-A4DF-915086664BE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AE92F48-062D-40B7-A89D-3F4733B0D771}" srcId="{CF120912-6602-4776-93C9-69FFAC6ABF80}" destId="{6C4833AB-52DF-47B6-9A64-B8BB2316E8B6}" srcOrd="0" destOrd="0" parTransId="{E2769795-D732-416E-9CAA-50A83FF96B2E}" sibTransId="{9E80F3E6-E7BE-4B89-BD85-7687C7B2944D}"/>
    <dgm:cxn modelId="{3A7A416C-CC0A-4066-95A1-8856DE77E2E4}" type="presOf" srcId="{CF120912-6602-4776-93C9-69FFAC6ABF80}" destId="{38AD7291-D6FE-43AC-81AD-AD30CEE9EA54}" srcOrd="0" destOrd="0" presId="urn:microsoft.com/office/officeart/2018/2/layout/IconVerticalSolidList"/>
    <dgm:cxn modelId="{6B031F92-C94C-4315-B4A5-0482A5769EFC}" type="presOf" srcId="{5B6A338F-3281-4704-A4DF-915086664BEF}" destId="{EECB45DC-FD25-46D0-A29B-089DF851F62D}" srcOrd="0" destOrd="0" presId="urn:microsoft.com/office/officeart/2018/2/layout/IconVerticalSolidList"/>
    <dgm:cxn modelId="{8F32C2B5-376E-4960-AB9C-B4B48ACE63C0}" srcId="{CF120912-6602-4776-93C9-69FFAC6ABF80}" destId="{5B6A338F-3281-4704-A4DF-915086664BEF}" srcOrd="1" destOrd="0" parTransId="{A8D0AB85-B7A3-4499-AC83-E3EA18AF263E}" sibTransId="{844A8EED-1729-4D50-9F9A-11ABAC753809}"/>
    <dgm:cxn modelId="{AE0B0FD8-223C-4725-A07C-3862F760895B}" type="presOf" srcId="{6C4833AB-52DF-47B6-9A64-B8BB2316E8B6}" destId="{03312C74-9142-41F1-BDBD-4BE1DD1DD1D6}" srcOrd="0" destOrd="0" presId="urn:microsoft.com/office/officeart/2018/2/layout/IconVerticalSolidList"/>
    <dgm:cxn modelId="{F858248A-7013-4774-AD8C-8657A6E3BEE9}" type="presParOf" srcId="{38AD7291-D6FE-43AC-81AD-AD30CEE9EA54}" destId="{41D619A0-BEDB-4E33-A790-A87FE1BD7056}" srcOrd="0" destOrd="0" presId="urn:microsoft.com/office/officeart/2018/2/layout/IconVerticalSolidList"/>
    <dgm:cxn modelId="{E8F5E5FF-0A89-4356-83EA-CED9144995C6}" type="presParOf" srcId="{41D619A0-BEDB-4E33-A790-A87FE1BD7056}" destId="{64034E32-ABA7-4949-BE71-12B1CB7F89CE}" srcOrd="0" destOrd="0" presId="urn:microsoft.com/office/officeart/2018/2/layout/IconVerticalSolidList"/>
    <dgm:cxn modelId="{4BEEE6DD-4872-45A1-B538-5893F89D188C}" type="presParOf" srcId="{41D619A0-BEDB-4E33-A790-A87FE1BD7056}" destId="{BFC4E725-9F32-45C6-8035-FF2E187AF216}" srcOrd="1" destOrd="0" presId="urn:microsoft.com/office/officeart/2018/2/layout/IconVerticalSolidList"/>
    <dgm:cxn modelId="{5EA8E90B-347D-4B53-8CED-5EDA62F6B25E}" type="presParOf" srcId="{41D619A0-BEDB-4E33-A790-A87FE1BD7056}" destId="{CFDE1DD0-E550-4D49-9656-C143F23F1BED}" srcOrd="2" destOrd="0" presId="urn:microsoft.com/office/officeart/2018/2/layout/IconVerticalSolidList"/>
    <dgm:cxn modelId="{0BD82D9E-38ED-40BE-9A7E-A4DBB6D4CE06}" type="presParOf" srcId="{41D619A0-BEDB-4E33-A790-A87FE1BD7056}" destId="{03312C74-9142-41F1-BDBD-4BE1DD1DD1D6}" srcOrd="3" destOrd="0" presId="urn:microsoft.com/office/officeart/2018/2/layout/IconVerticalSolidList"/>
    <dgm:cxn modelId="{1643B125-9BED-4C75-B2D9-51ED7B78F2CE}" type="presParOf" srcId="{38AD7291-D6FE-43AC-81AD-AD30CEE9EA54}" destId="{3FBF237D-98D9-47E1-859A-C83105D51575}" srcOrd="1" destOrd="0" presId="urn:microsoft.com/office/officeart/2018/2/layout/IconVerticalSolidList"/>
    <dgm:cxn modelId="{3020FD48-D3B4-41B9-8482-1A854012ECCE}" type="presParOf" srcId="{38AD7291-D6FE-43AC-81AD-AD30CEE9EA54}" destId="{4DFF99BF-E646-45A1-BEE8-A253672F655F}" srcOrd="2" destOrd="0" presId="urn:microsoft.com/office/officeart/2018/2/layout/IconVerticalSolidList"/>
    <dgm:cxn modelId="{A1D6BED4-915C-495A-BF6E-4DF0A0E02E22}" type="presParOf" srcId="{4DFF99BF-E646-45A1-BEE8-A253672F655F}" destId="{3A061B8D-698B-4FFD-9637-983259082919}" srcOrd="0" destOrd="0" presId="urn:microsoft.com/office/officeart/2018/2/layout/IconVerticalSolidList"/>
    <dgm:cxn modelId="{F3E43090-3319-40F6-A382-57836223AEB7}" type="presParOf" srcId="{4DFF99BF-E646-45A1-BEE8-A253672F655F}" destId="{DE05727E-12AD-49EF-B77E-92A6D8DC59FE}" srcOrd="1" destOrd="0" presId="urn:microsoft.com/office/officeart/2018/2/layout/IconVerticalSolidList"/>
    <dgm:cxn modelId="{CBC30794-C926-4F5D-8D97-01920A3C1255}" type="presParOf" srcId="{4DFF99BF-E646-45A1-BEE8-A253672F655F}" destId="{62CC03F2-203A-46B2-8437-C286FEFDE55F}" srcOrd="2" destOrd="0" presId="urn:microsoft.com/office/officeart/2018/2/layout/IconVerticalSolidList"/>
    <dgm:cxn modelId="{1F7B371D-26E9-48F3-8E6D-D0D7583345A8}" type="presParOf" srcId="{4DFF99BF-E646-45A1-BEE8-A253672F655F}" destId="{EECB45DC-FD25-46D0-A29B-089DF851F6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AF2C00-D4BD-480E-B224-E572E832858E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31339E6-8355-4BD0-9394-FB9DC71ACA99}">
      <dgm:prSet/>
      <dgm:spPr/>
      <dgm:t>
        <a:bodyPr/>
        <a:lstStyle/>
        <a:p>
          <a:pPr>
            <a:defRPr cap="all"/>
          </a:pPr>
          <a:r>
            <a:rPr lang="en-US"/>
            <a:t>Enhance the gameplay with background music and more effects for actions.</a:t>
          </a:r>
        </a:p>
      </dgm:t>
    </dgm:pt>
    <dgm:pt modelId="{EBCABECD-0640-49A3-9A53-FE56DF281D1F}" type="parTrans" cxnId="{A55A6101-8716-40E7-AB88-5633E0646D96}">
      <dgm:prSet/>
      <dgm:spPr/>
      <dgm:t>
        <a:bodyPr/>
        <a:lstStyle/>
        <a:p>
          <a:endParaRPr lang="en-US"/>
        </a:p>
      </dgm:t>
    </dgm:pt>
    <dgm:pt modelId="{B6322E6A-7A74-4A38-9F14-509CDBC6ECEB}" type="sibTrans" cxnId="{A55A6101-8716-40E7-AB88-5633E0646D96}">
      <dgm:prSet/>
      <dgm:spPr/>
      <dgm:t>
        <a:bodyPr/>
        <a:lstStyle/>
        <a:p>
          <a:endParaRPr lang="en-US"/>
        </a:p>
      </dgm:t>
    </dgm:pt>
    <dgm:pt modelId="{5E0C974F-1CAE-461B-9251-46626FD12AE8}">
      <dgm:prSet/>
      <dgm:spPr/>
      <dgm:t>
        <a:bodyPr/>
        <a:lstStyle/>
        <a:p>
          <a:pPr>
            <a:defRPr cap="all"/>
          </a:pPr>
          <a:r>
            <a:rPr lang="en-US"/>
            <a:t>Implement the behavior of some special objects (inserting a passcode)</a:t>
          </a:r>
        </a:p>
      </dgm:t>
    </dgm:pt>
    <dgm:pt modelId="{40DC15B8-603D-4B5D-BDCE-B9AF865728F5}" type="parTrans" cxnId="{7BF837DA-0D09-41A7-9DC1-0A0E96A9D812}">
      <dgm:prSet/>
      <dgm:spPr/>
      <dgm:t>
        <a:bodyPr/>
        <a:lstStyle/>
        <a:p>
          <a:endParaRPr lang="en-US"/>
        </a:p>
      </dgm:t>
    </dgm:pt>
    <dgm:pt modelId="{B9345D7E-3CF1-455E-8501-784574926AED}" type="sibTrans" cxnId="{7BF837DA-0D09-41A7-9DC1-0A0E96A9D812}">
      <dgm:prSet/>
      <dgm:spPr/>
      <dgm:t>
        <a:bodyPr/>
        <a:lstStyle/>
        <a:p>
          <a:endParaRPr lang="en-US"/>
        </a:p>
      </dgm:t>
    </dgm:pt>
    <dgm:pt modelId="{85EF2713-3BB7-4A9F-8B69-72DB04EFBBE2}" type="pres">
      <dgm:prSet presAssocID="{16AF2C00-D4BD-480E-B224-E572E832858E}" presName="root" presStyleCnt="0">
        <dgm:presLayoutVars>
          <dgm:dir/>
          <dgm:resizeHandles val="exact"/>
        </dgm:presLayoutVars>
      </dgm:prSet>
      <dgm:spPr/>
    </dgm:pt>
    <dgm:pt modelId="{983B77BF-8942-4FDD-836D-3BB6C8296965}" type="pres">
      <dgm:prSet presAssocID="{C31339E6-8355-4BD0-9394-FB9DC71ACA99}" presName="compNode" presStyleCnt="0"/>
      <dgm:spPr/>
    </dgm:pt>
    <dgm:pt modelId="{C82ECA12-3331-4D61-AE52-7761A55A00E3}" type="pres">
      <dgm:prSet presAssocID="{C31339E6-8355-4BD0-9394-FB9DC71ACA99}" presName="iconBgRect" presStyleLbl="bgShp" presStyleIdx="0" presStyleCnt="2"/>
      <dgm:spPr/>
    </dgm:pt>
    <dgm:pt modelId="{5C1C2047-0D2C-4340-BEBF-A53DFE412180}" type="pres">
      <dgm:prSet presAssocID="{C31339E6-8355-4BD0-9394-FB9DC71ACA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0BDA60C9-55AC-4A8A-B61D-DCC29788E3FA}" type="pres">
      <dgm:prSet presAssocID="{C31339E6-8355-4BD0-9394-FB9DC71ACA99}" presName="spaceRect" presStyleCnt="0"/>
      <dgm:spPr/>
    </dgm:pt>
    <dgm:pt modelId="{E5527FBD-882D-4484-A7F5-BF8530A9E486}" type="pres">
      <dgm:prSet presAssocID="{C31339E6-8355-4BD0-9394-FB9DC71ACA99}" presName="textRect" presStyleLbl="revTx" presStyleIdx="0" presStyleCnt="2">
        <dgm:presLayoutVars>
          <dgm:chMax val="1"/>
          <dgm:chPref val="1"/>
        </dgm:presLayoutVars>
      </dgm:prSet>
      <dgm:spPr/>
    </dgm:pt>
    <dgm:pt modelId="{3111A643-6F9D-4E3E-87AA-1CBAFB0CEC1C}" type="pres">
      <dgm:prSet presAssocID="{B6322E6A-7A74-4A38-9F14-509CDBC6ECEB}" presName="sibTrans" presStyleCnt="0"/>
      <dgm:spPr/>
    </dgm:pt>
    <dgm:pt modelId="{CBFA42B0-B16B-46F6-885D-5B31BD394151}" type="pres">
      <dgm:prSet presAssocID="{5E0C974F-1CAE-461B-9251-46626FD12AE8}" presName="compNode" presStyleCnt="0"/>
      <dgm:spPr/>
    </dgm:pt>
    <dgm:pt modelId="{0EC2DE42-0506-4ACA-8530-F7D84F8CED61}" type="pres">
      <dgm:prSet presAssocID="{5E0C974F-1CAE-461B-9251-46626FD12AE8}" presName="iconBgRect" presStyleLbl="bgShp" presStyleIdx="1" presStyleCnt="2"/>
      <dgm:spPr/>
    </dgm:pt>
    <dgm:pt modelId="{40E52C53-6D4A-4371-8754-49A8E53B44E4}" type="pres">
      <dgm:prSet presAssocID="{5E0C974F-1CAE-461B-9251-46626FD12A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A9FFB64-1A05-4E51-BD8C-8E74E87E664B}" type="pres">
      <dgm:prSet presAssocID="{5E0C974F-1CAE-461B-9251-46626FD12AE8}" presName="spaceRect" presStyleCnt="0"/>
      <dgm:spPr/>
    </dgm:pt>
    <dgm:pt modelId="{E45FDC19-B0E9-4C82-B58A-3A4922A96107}" type="pres">
      <dgm:prSet presAssocID="{5E0C974F-1CAE-461B-9251-46626FD12AE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55A6101-8716-40E7-AB88-5633E0646D96}" srcId="{16AF2C00-D4BD-480E-B224-E572E832858E}" destId="{C31339E6-8355-4BD0-9394-FB9DC71ACA99}" srcOrd="0" destOrd="0" parTransId="{EBCABECD-0640-49A3-9A53-FE56DF281D1F}" sibTransId="{B6322E6A-7A74-4A38-9F14-509CDBC6ECEB}"/>
    <dgm:cxn modelId="{A94DD262-0E3D-48ED-B950-943BABFB9FF7}" type="presOf" srcId="{16AF2C00-D4BD-480E-B224-E572E832858E}" destId="{85EF2713-3BB7-4A9F-8B69-72DB04EFBBE2}" srcOrd="0" destOrd="0" presId="urn:microsoft.com/office/officeart/2018/5/layout/IconCircleLabelList"/>
    <dgm:cxn modelId="{17708E49-D617-470D-A1F3-C603A9180BBF}" type="presOf" srcId="{5E0C974F-1CAE-461B-9251-46626FD12AE8}" destId="{E45FDC19-B0E9-4C82-B58A-3A4922A96107}" srcOrd="0" destOrd="0" presId="urn:microsoft.com/office/officeart/2018/5/layout/IconCircleLabelList"/>
    <dgm:cxn modelId="{7068AB87-752D-4137-998F-0C39D9CFB695}" type="presOf" srcId="{C31339E6-8355-4BD0-9394-FB9DC71ACA99}" destId="{E5527FBD-882D-4484-A7F5-BF8530A9E486}" srcOrd="0" destOrd="0" presId="urn:microsoft.com/office/officeart/2018/5/layout/IconCircleLabelList"/>
    <dgm:cxn modelId="{7BF837DA-0D09-41A7-9DC1-0A0E96A9D812}" srcId="{16AF2C00-D4BD-480E-B224-E572E832858E}" destId="{5E0C974F-1CAE-461B-9251-46626FD12AE8}" srcOrd="1" destOrd="0" parTransId="{40DC15B8-603D-4B5D-BDCE-B9AF865728F5}" sibTransId="{B9345D7E-3CF1-455E-8501-784574926AED}"/>
    <dgm:cxn modelId="{D51813F5-36B7-4026-8D34-14952747085D}" type="presParOf" srcId="{85EF2713-3BB7-4A9F-8B69-72DB04EFBBE2}" destId="{983B77BF-8942-4FDD-836D-3BB6C8296965}" srcOrd="0" destOrd="0" presId="urn:microsoft.com/office/officeart/2018/5/layout/IconCircleLabelList"/>
    <dgm:cxn modelId="{3BD16D1D-EE46-4EAD-98EB-E3A3E4DAFD6A}" type="presParOf" srcId="{983B77BF-8942-4FDD-836D-3BB6C8296965}" destId="{C82ECA12-3331-4D61-AE52-7761A55A00E3}" srcOrd="0" destOrd="0" presId="urn:microsoft.com/office/officeart/2018/5/layout/IconCircleLabelList"/>
    <dgm:cxn modelId="{6AAE4DCB-1813-4878-8B4A-4C68920BCE25}" type="presParOf" srcId="{983B77BF-8942-4FDD-836D-3BB6C8296965}" destId="{5C1C2047-0D2C-4340-BEBF-A53DFE412180}" srcOrd="1" destOrd="0" presId="urn:microsoft.com/office/officeart/2018/5/layout/IconCircleLabelList"/>
    <dgm:cxn modelId="{01378E6E-60AB-40BB-82CB-F67154826767}" type="presParOf" srcId="{983B77BF-8942-4FDD-836D-3BB6C8296965}" destId="{0BDA60C9-55AC-4A8A-B61D-DCC29788E3FA}" srcOrd="2" destOrd="0" presId="urn:microsoft.com/office/officeart/2018/5/layout/IconCircleLabelList"/>
    <dgm:cxn modelId="{D874F114-5587-45E9-AD6F-E9A3B56F8CF1}" type="presParOf" srcId="{983B77BF-8942-4FDD-836D-3BB6C8296965}" destId="{E5527FBD-882D-4484-A7F5-BF8530A9E486}" srcOrd="3" destOrd="0" presId="urn:microsoft.com/office/officeart/2018/5/layout/IconCircleLabelList"/>
    <dgm:cxn modelId="{49BC73A3-1C6F-47E8-982A-FB4AE976C51F}" type="presParOf" srcId="{85EF2713-3BB7-4A9F-8B69-72DB04EFBBE2}" destId="{3111A643-6F9D-4E3E-87AA-1CBAFB0CEC1C}" srcOrd="1" destOrd="0" presId="urn:microsoft.com/office/officeart/2018/5/layout/IconCircleLabelList"/>
    <dgm:cxn modelId="{8EBD474D-13B4-4440-A0BC-2CF9AAC292C4}" type="presParOf" srcId="{85EF2713-3BB7-4A9F-8B69-72DB04EFBBE2}" destId="{CBFA42B0-B16B-46F6-885D-5B31BD394151}" srcOrd="2" destOrd="0" presId="urn:microsoft.com/office/officeart/2018/5/layout/IconCircleLabelList"/>
    <dgm:cxn modelId="{95EF8337-744D-481C-9604-153973713C32}" type="presParOf" srcId="{CBFA42B0-B16B-46F6-885D-5B31BD394151}" destId="{0EC2DE42-0506-4ACA-8530-F7D84F8CED61}" srcOrd="0" destOrd="0" presId="urn:microsoft.com/office/officeart/2018/5/layout/IconCircleLabelList"/>
    <dgm:cxn modelId="{2345B24F-FDBA-49C1-8D0B-641132EF4C2D}" type="presParOf" srcId="{CBFA42B0-B16B-46F6-885D-5B31BD394151}" destId="{40E52C53-6D4A-4371-8754-49A8E53B44E4}" srcOrd="1" destOrd="0" presId="urn:microsoft.com/office/officeart/2018/5/layout/IconCircleLabelList"/>
    <dgm:cxn modelId="{57EE19B9-0DD7-4B89-B41E-570C9D81A0E8}" type="presParOf" srcId="{CBFA42B0-B16B-46F6-885D-5B31BD394151}" destId="{8A9FFB64-1A05-4E51-BD8C-8E74E87E664B}" srcOrd="2" destOrd="0" presId="urn:microsoft.com/office/officeart/2018/5/layout/IconCircleLabelList"/>
    <dgm:cxn modelId="{778ACABC-655F-4AFC-845A-2A9571DF2658}" type="presParOf" srcId="{CBFA42B0-B16B-46F6-885D-5B31BD394151}" destId="{E45FDC19-B0E9-4C82-B58A-3A4922A961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53C16-55E1-4EBC-9387-0DECE22EAFB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258F1-EB97-42C4-922A-9E7653C6F9FB}">
      <dgm:prSet/>
      <dgm:spPr/>
      <dgm:t>
        <a:bodyPr/>
        <a:lstStyle/>
        <a:p>
          <a:r>
            <a:rPr lang="en-US" dirty="0"/>
            <a:t>The possibility for the game to be played </a:t>
          </a:r>
          <a:r>
            <a:rPr lang="en-US" b="1" dirty="0"/>
            <a:t>without access</a:t>
          </a:r>
          <a:r>
            <a:rPr lang="en-US" dirty="0"/>
            <a:t> to the </a:t>
          </a:r>
          <a:r>
            <a:rPr lang="en-US" dirty="0" err="1"/>
            <a:t>SoV</a:t>
          </a:r>
          <a:r>
            <a:rPr lang="en-US" dirty="0"/>
            <a:t> system</a:t>
          </a:r>
        </a:p>
      </dgm:t>
    </dgm:pt>
    <dgm:pt modelId="{BE05C69E-E3F6-4011-8A26-8B45B304DB30}" type="parTrans" cxnId="{E85C953B-8F41-4101-96F0-0330DC1B7D8F}">
      <dgm:prSet/>
      <dgm:spPr/>
      <dgm:t>
        <a:bodyPr/>
        <a:lstStyle/>
        <a:p>
          <a:endParaRPr lang="en-US"/>
        </a:p>
      </dgm:t>
    </dgm:pt>
    <dgm:pt modelId="{C3EC6536-9EB0-4F97-8EFC-09155528FB5F}" type="sibTrans" cxnId="{E85C953B-8F41-4101-96F0-0330DC1B7D8F}">
      <dgm:prSet/>
      <dgm:spPr/>
      <dgm:t>
        <a:bodyPr/>
        <a:lstStyle/>
        <a:p>
          <a:endParaRPr lang="en-US"/>
        </a:p>
      </dgm:t>
    </dgm:pt>
    <dgm:pt modelId="{6751043B-CDCC-4FEB-9FEF-45B1E98D3892}">
      <dgm:prSet/>
      <dgm:spPr/>
      <dgm:t>
        <a:bodyPr/>
        <a:lstStyle/>
        <a:p>
          <a:r>
            <a:rPr lang="en-US" dirty="0"/>
            <a:t>The possibility of creating a different (harder) story with limited changes inside the project</a:t>
          </a:r>
        </a:p>
      </dgm:t>
    </dgm:pt>
    <dgm:pt modelId="{0FCD041C-25D9-4CBF-A980-D82346482BB0}" type="parTrans" cxnId="{417F8139-3CEB-4657-A483-2127CE5CFD0B}">
      <dgm:prSet/>
      <dgm:spPr/>
      <dgm:t>
        <a:bodyPr/>
        <a:lstStyle/>
        <a:p>
          <a:endParaRPr lang="en-US"/>
        </a:p>
      </dgm:t>
    </dgm:pt>
    <dgm:pt modelId="{D6475E2C-2ED6-43F3-B24C-C9D67ADFFA08}" type="sibTrans" cxnId="{417F8139-3CEB-4657-A483-2127CE5CFD0B}">
      <dgm:prSet/>
      <dgm:spPr/>
      <dgm:t>
        <a:bodyPr/>
        <a:lstStyle/>
        <a:p>
          <a:endParaRPr lang="en-US"/>
        </a:p>
      </dgm:t>
    </dgm:pt>
    <dgm:pt modelId="{21B7FD65-5889-461F-A1F6-818B1033129F}" type="pres">
      <dgm:prSet presAssocID="{E5353C16-55E1-4EBC-9387-0DECE22EAF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F93A5E-10EC-4464-B984-D3C58964224A}" type="pres">
      <dgm:prSet presAssocID="{59B258F1-EB97-42C4-922A-9E7653C6F9FB}" presName="hierRoot1" presStyleCnt="0"/>
      <dgm:spPr/>
    </dgm:pt>
    <dgm:pt modelId="{F96B65E4-F561-4032-84FD-DD01FEACDD75}" type="pres">
      <dgm:prSet presAssocID="{59B258F1-EB97-42C4-922A-9E7653C6F9FB}" presName="composite" presStyleCnt="0"/>
      <dgm:spPr/>
    </dgm:pt>
    <dgm:pt modelId="{800667A1-8157-4F1B-8B4E-3FBA515BEFE4}" type="pres">
      <dgm:prSet presAssocID="{59B258F1-EB97-42C4-922A-9E7653C6F9FB}" presName="background" presStyleLbl="node0" presStyleIdx="0" presStyleCnt="2"/>
      <dgm:spPr/>
    </dgm:pt>
    <dgm:pt modelId="{50C2B91C-E09F-41CA-9940-71E50538B433}" type="pres">
      <dgm:prSet presAssocID="{59B258F1-EB97-42C4-922A-9E7653C6F9FB}" presName="text" presStyleLbl="fgAcc0" presStyleIdx="0" presStyleCnt="2">
        <dgm:presLayoutVars>
          <dgm:chPref val="3"/>
        </dgm:presLayoutVars>
      </dgm:prSet>
      <dgm:spPr/>
    </dgm:pt>
    <dgm:pt modelId="{8060FFE0-E000-4B94-BF59-16B63663D2C1}" type="pres">
      <dgm:prSet presAssocID="{59B258F1-EB97-42C4-922A-9E7653C6F9FB}" presName="hierChild2" presStyleCnt="0"/>
      <dgm:spPr/>
    </dgm:pt>
    <dgm:pt modelId="{28773A3B-7310-43B0-8220-0C5EF9BC0FFE}" type="pres">
      <dgm:prSet presAssocID="{6751043B-CDCC-4FEB-9FEF-45B1E98D3892}" presName="hierRoot1" presStyleCnt="0"/>
      <dgm:spPr/>
    </dgm:pt>
    <dgm:pt modelId="{0317DC33-61E3-4109-BEE3-DE39828D257C}" type="pres">
      <dgm:prSet presAssocID="{6751043B-CDCC-4FEB-9FEF-45B1E98D3892}" presName="composite" presStyleCnt="0"/>
      <dgm:spPr/>
    </dgm:pt>
    <dgm:pt modelId="{1E606043-7D8B-4F3D-A685-D79FF1C9E937}" type="pres">
      <dgm:prSet presAssocID="{6751043B-CDCC-4FEB-9FEF-45B1E98D3892}" presName="background" presStyleLbl="node0" presStyleIdx="1" presStyleCnt="2"/>
      <dgm:spPr/>
    </dgm:pt>
    <dgm:pt modelId="{68C66C89-F018-4701-8A45-6ACBD29ADAFA}" type="pres">
      <dgm:prSet presAssocID="{6751043B-CDCC-4FEB-9FEF-45B1E98D3892}" presName="text" presStyleLbl="fgAcc0" presStyleIdx="1" presStyleCnt="2">
        <dgm:presLayoutVars>
          <dgm:chPref val="3"/>
        </dgm:presLayoutVars>
      </dgm:prSet>
      <dgm:spPr/>
    </dgm:pt>
    <dgm:pt modelId="{4F43CB5F-C122-42CA-8A75-9374D6C34CCF}" type="pres">
      <dgm:prSet presAssocID="{6751043B-CDCC-4FEB-9FEF-45B1E98D3892}" presName="hierChild2" presStyleCnt="0"/>
      <dgm:spPr/>
    </dgm:pt>
  </dgm:ptLst>
  <dgm:cxnLst>
    <dgm:cxn modelId="{417F8139-3CEB-4657-A483-2127CE5CFD0B}" srcId="{E5353C16-55E1-4EBC-9387-0DECE22EAFB9}" destId="{6751043B-CDCC-4FEB-9FEF-45B1E98D3892}" srcOrd="1" destOrd="0" parTransId="{0FCD041C-25D9-4CBF-A980-D82346482BB0}" sibTransId="{D6475E2C-2ED6-43F3-B24C-C9D67ADFFA08}"/>
    <dgm:cxn modelId="{E85C953B-8F41-4101-96F0-0330DC1B7D8F}" srcId="{E5353C16-55E1-4EBC-9387-0DECE22EAFB9}" destId="{59B258F1-EB97-42C4-922A-9E7653C6F9FB}" srcOrd="0" destOrd="0" parTransId="{BE05C69E-E3F6-4011-8A26-8B45B304DB30}" sibTransId="{C3EC6536-9EB0-4F97-8EFC-09155528FB5F}"/>
    <dgm:cxn modelId="{06079748-D06E-47F7-813D-5B415334889F}" type="presOf" srcId="{E5353C16-55E1-4EBC-9387-0DECE22EAFB9}" destId="{21B7FD65-5889-461F-A1F6-818B1033129F}" srcOrd="0" destOrd="0" presId="urn:microsoft.com/office/officeart/2005/8/layout/hierarchy1"/>
    <dgm:cxn modelId="{F7204D81-9562-4B0F-8862-2B8D8B3C1338}" type="presOf" srcId="{59B258F1-EB97-42C4-922A-9E7653C6F9FB}" destId="{50C2B91C-E09F-41CA-9940-71E50538B433}" srcOrd="0" destOrd="0" presId="urn:microsoft.com/office/officeart/2005/8/layout/hierarchy1"/>
    <dgm:cxn modelId="{532501B7-99F4-45A6-8EA9-7F8DBC25EF3E}" type="presOf" srcId="{6751043B-CDCC-4FEB-9FEF-45B1E98D3892}" destId="{68C66C89-F018-4701-8A45-6ACBD29ADAFA}" srcOrd="0" destOrd="0" presId="urn:microsoft.com/office/officeart/2005/8/layout/hierarchy1"/>
    <dgm:cxn modelId="{DC069A2C-FBDE-4AE0-A0A6-757877961F73}" type="presParOf" srcId="{21B7FD65-5889-461F-A1F6-818B1033129F}" destId="{55F93A5E-10EC-4464-B984-D3C58964224A}" srcOrd="0" destOrd="0" presId="urn:microsoft.com/office/officeart/2005/8/layout/hierarchy1"/>
    <dgm:cxn modelId="{20F6B6CF-FD1C-48CD-93E4-D4EA74EE0BDA}" type="presParOf" srcId="{55F93A5E-10EC-4464-B984-D3C58964224A}" destId="{F96B65E4-F561-4032-84FD-DD01FEACDD75}" srcOrd="0" destOrd="0" presId="urn:microsoft.com/office/officeart/2005/8/layout/hierarchy1"/>
    <dgm:cxn modelId="{3C81761C-09F9-437F-9CAE-63BD0903012D}" type="presParOf" srcId="{F96B65E4-F561-4032-84FD-DD01FEACDD75}" destId="{800667A1-8157-4F1B-8B4E-3FBA515BEFE4}" srcOrd="0" destOrd="0" presId="urn:microsoft.com/office/officeart/2005/8/layout/hierarchy1"/>
    <dgm:cxn modelId="{325EA12E-FA25-40B8-A48B-8BE67AEB8CEA}" type="presParOf" srcId="{F96B65E4-F561-4032-84FD-DD01FEACDD75}" destId="{50C2B91C-E09F-41CA-9940-71E50538B433}" srcOrd="1" destOrd="0" presId="urn:microsoft.com/office/officeart/2005/8/layout/hierarchy1"/>
    <dgm:cxn modelId="{6887AF27-51AE-4DB9-810C-5AF8C00DD0DC}" type="presParOf" srcId="{55F93A5E-10EC-4464-B984-D3C58964224A}" destId="{8060FFE0-E000-4B94-BF59-16B63663D2C1}" srcOrd="1" destOrd="0" presId="urn:microsoft.com/office/officeart/2005/8/layout/hierarchy1"/>
    <dgm:cxn modelId="{E7F99B62-D66D-4923-B4B4-02C9C5628A21}" type="presParOf" srcId="{21B7FD65-5889-461F-A1F6-818B1033129F}" destId="{28773A3B-7310-43B0-8220-0C5EF9BC0FFE}" srcOrd="1" destOrd="0" presId="urn:microsoft.com/office/officeart/2005/8/layout/hierarchy1"/>
    <dgm:cxn modelId="{31C012BE-3BF4-41D8-B757-04D39FBE8050}" type="presParOf" srcId="{28773A3B-7310-43B0-8220-0C5EF9BC0FFE}" destId="{0317DC33-61E3-4109-BEE3-DE39828D257C}" srcOrd="0" destOrd="0" presId="urn:microsoft.com/office/officeart/2005/8/layout/hierarchy1"/>
    <dgm:cxn modelId="{6276ED4C-2C5E-4415-9666-AB8FB83C6D5A}" type="presParOf" srcId="{0317DC33-61E3-4109-BEE3-DE39828D257C}" destId="{1E606043-7D8B-4F3D-A685-D79FF1C9E937}" srcOrd="0" destOrd="0" presId="urn:microsoft.com/office/officeart/2005/8/layout/hierarchy1"/>
    <dgm:cxn modelId="{5AFE9ADA-C59E-4F6F-9ACD-169CFC3694EF}" type="presParOf" srcId="{0317DC33-61E3-4109-BEE3-DE39828D257C}" destId="{68C66C89-F018-4701-8A45-6ACBD29ADAFA}" srcOrd="1" destOrd="0" presId="urn:microsoft.com/office/officeart/2005/8/layout/hierarchy1"/>
    <dgm:cxn modelId="{FFCD3954-697A-43D6-BBDD-946877371473}" type="presParOf" srcId="{28773A3B-7310-43B0-8220-0C5EF9BC0FFE}" destId="{4F43CB5F-C122-42CA-8A75-9374D6C34C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C73099-DFB2-4CBC-8878-2AD5E450262F}" type="doc">
      <dgm:prSet loTypeId="urn:microsoft.com/office/officeart/2005/8/layout/hierarchy1" loCatId="hierarchy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124B4F3-7042-4C9D-AB9E-BEFADE0EFFAC}">
      <dgm:prSet/>
      <dgm:spPr/>
      <dgm:t>
        <a:bodyPr/>
        <a:lstStyle/>
        <a:p>
          <a:r>
            <a:rPr lang="en-US"/>
            <a:t>All the items (rooms / objects / actions) are represented as a tree.</a:t>
          </a:r>
        </a:p>
      </dgm:t>
    </dgm:pt>
    <dgm:pt modelId="{5008947E-3C6D-41E3-B602-9214D16379D3}" type="parTrans" cxnId="{3F400CB5-1BD4-47EB-9878-1F06C5B2DE97}">
      <dgm:prSet/>
      <dgm:spPr/>
      <dgm:t>
        <a:bodyPr/>
        <a:lstStyle/>
        <a:p>
          <a:endParaRPr lang="en-US"/>
        </a:p>
      </dgm:t>
    </dgm:pt>
    <dgm:pt modelId="{BF4E4D58-7C60-4B7E-8276-31B34AC4310F}" type="sibTrans" cxnId="{3F400CB5-1BD4-47EB-9878-1F06C5B2DE97}">
      <dgm:prSet/>
      <dgm:spPr/>
      <dgm:t>
        <a:bodyPr/>
        <a:lstStyle/>
        <a:p>
          <a:endParaRPr lang="en-US"/>
        </a:p>
      </dgm:t>
    </dgm:pt>
    <dgm:pt modelId="{763007A2-0471-4DCE-9AAB-C20E5924674A}">
      <dgm:prSet/>
      <dgm:spPr/>
      <dgm:t>
        <a:bodyPr/>
        <a:lstStyle/>
        <a:p>
          <a:r>
            <a:rPr lang="en-US"/>
            <a:t>For example, a room has all the objects from that room as children.</a:t>
          </a:r>
        </a:p>
      </dgm:t>
    </dgm:pt>
    <dgm:pt modelId="{B68B5F94-5222-4DD8-9483-97242A13DA17}" type="parTrans" cxnId="{1B83F31C-6E2A-4297-AF56-DF731FBB91AD}">
      <dgm:prSet/>
      <dgm:spPr/>
      <dgm:t>
        <a:bodyPr/>
        <a:lstStyle/>
        <a:p>
          <a:endParaRPr lang="en-US"/>
        </a:p>
      </dgm:t>
    </dgm:pt>
    <dgm:pt modelId="{D6BD17DD-3F02-4F14-84DF-319AE767B041}" type="sibTrans" cxnId="{1B83F31C-6E2A-4297-AF56-DF731FBB91AD}">
      <dgm:prSet/>
      <dgm:spPr/>
      <dgm:t>
        <a:bodyPr/>
        <a:lstStyle/>
        <a:p>
          <a:endParaRPr lang="en-US"/>
        </a:p>
      </dgm:t>
    </dgm:pt>
    <dgm:pt modelId="{D6DDD240-39AD-4589-AF0F-6A760D59A4D7}">
      <dgm:prSet/>
      <dgm:spPr/>
      <dgm:t>
        <a:bodyPr/>
        <a:lstStyle/>
        <a:p>
          <a:r>
            <a:rPr lang="en-US"/>
            <a:t>An object, has all the actions possible for that object as children.</a:t>
          </a:r>
        </a:p>
      </dgm:t>
    </dgm:pt>
    <dgm:pt modelId="{B793BCB5-1D5C-453C-94F6-11EC41FEC3F6}" type="parTrans" cxnId="{4BE7AD12-9D29-47A7-879C-E0AD6DAC71FB}">
      <dgm:prSet/>
      <dgm:spPr/>
      <dgm:t>
        <a:bodyPr/>
        <a:lstStyle/>
        <a:p>
          <a:endParaRPr lang="en-US"/>
        </a:p>
      </dgm:t>
    </dgm:pt>
    <dgm:pt modelId="{E6D082C4-DC3E-4255-BDA1-4F70B5AD4BC8}" type="sibTrans" cxnId="{4BE7AD12-9D29-47A7-879C-E0AD6DAC71FB}">
      <dgm:prSet/>
      <dgm:spPr/>
      <dgm:t>
        <a:bodyPr/>
        <a:lstStyle/>
        <a:p>
          <a:endParaRPr lang="en-US"/>
        </a:p>
      </dgm:t>
    </dgm:pt>
    <dgm:pt modelId="{2F077FCD-38A1-4404-9F21-CC8412AA402A}" type="pres">
      <dgm:prSet presAssocID="{C5C73099-DFB2-4CBC-8878-2AD5E45026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28D151-66ED-410C-9DA5-2EB14D7A6DBD}" type="pres">
      <dgm:prSet presAssocID="{F124B4F3-7042-4C9D-AB9E-BEFADE0EFFAC}" presName="hierRoot1" presStyleCnt="0"/>
      <dgm:spPr/>
    </dgm:pt>
    <dgm:pt modelId="{DCD81C55-E9ED-4F1A-AAFD-9924BFEB6A5F}" type="pres">
      <dgm:prSet presAssocID="{F124B4F3-7042-4C9D-AB9E-BEFADE0EFFAC}" presName="composite" presStyleCnt="0"/>
      <dgm:spPr/>
    </dgm:pt>
    <dgm:pt modelId="{7D153153-B0B3-4A49-905C-4B1FC0A6734E}" type="pres">
      <dgm:prSet presAssocID="{F124B4F3-7042-4C9D-AB9E-BEFADE0EFFAC}" presName="background" presStyleLbl="node0" presStyleIdx="0" presStyleCnt="3"/>
      <dgm:spPr/>
    </dgm:pt>
    <dgm:pt modelId="{4064858D-A6B3-4466-B2AA-E8574F00EE86}" type="pres">
      <dgm:prSet presAssocID="{F124B4F3-7042-4C9D-AB9E-BEFADE0EFFAC}" presName="text" presStyleLbl="fgAcc0" presStyleIdx="0" presStyleCnt="3">
        <dgm:presLayoutVars>
          <dgm:chPref val="3"/>
        </dgm:presLayoutVars>
      </dgm:prSet>
      <dgm:spPr/>
    </dgm:pt>
    <dgm:pt modelId="{C4739C5D-A3C9-4C04-B6AD-9F4247971941}" type="pres">
      <dgm:prSet presAssocID="{F124B4F3-7042-4C9D-AB9E-BEFADE0EFFAC}" presName="hierChild2" presStyleCnt="0"/>
      <dgm:spPr/>
    </dgm:pt>
    <dgm:pt modelId="{ACA4ECE9-4FB2-457D-8292-521534B1959E}" type="pres">
      <dgm:prSet presAssocID="{763007A2-0471-4DCE-9AAB-C20E5924674A}" presName="hierRoot1" presStyleCnt="0"/>
      <dgm:spPr/>
    </dgm:pt>
    <dgm:pt modelId="{16D34BF4-40C0-4F45-88C0-529FA30A9040}" type="pres">
      <dgm:prSet presAssocID="{763007A2-0471-4DCE-9AAB-C20E5924674A}" presName="composite" presStyleCnt="0"/>
      <dgm:spPr/>
    </dgm:pt>
    <dgm:pt modelId="{D3233722-48B3-4A57-954B-62C3B6E18CCE}" type="pres">
      <dgm:prSet presAssocID="{763007A2-0471-4DCE-9AAB-C20E5924674A}" presName="background" presStyleLbl="node0" presStyleIdx="1" presStyleCnt="3"/>
      <dgm:spPr/>
    </dgm:pt>
    <dgm:pt modelId="{E0B3176F-6CE3-42BA-B4B1-DEF2F1672D13}" type="pres">
      <dgm:prSet presAssocID="{763007A2-0471-4DCE-9AAB-C20E5924674A}" presName="text" presStyleLbl="fgAcc0" presStyleIdx="1" presStyleCnt="3">
        <dgm:presLayoutVars>
          <dgm:chPref val="3"/>
        </dgm:presLayoutVars>
      </dgm:prSet>
      <dgm:spPr/>
    </dgm:pt>
    <dgm:pt modelId="{F62105D9-B650-47D3-B6A9-4EA1DE405C62}" type="pres">
      <dgm:prSet presAssocID="{763007A2-0471-4DCE-9AAB-C20E5924674A}" presName="hierChild2" presStyleCnt="0"/>
      <dgm:spPr/>
    </dgm:pt>
    <dgm:pt modelId="{469CC14E-1D0F-44FD-824F-D02C61F723F9}" type="pres">
      <dgm:prSet presAssocID="{D6DDD240-39AD-4589-AF0F-6A760D59A4D7}" presName="hierRoot1" presStyleCnt="0"/>
      <dgm:spPr/>
    </dgm:pt>
    <dgm:pt modelId="{EA741149-16C6-44C0-A758-6944BEA41937}" type="pres">
      <dgm:prSet presAssocID="{D6DDD240-39AD-4589-AF0F-6A760D59A4D7}" presName="composite" presStyleCnt="0"/>
      <dgm:spPr/>
    </dgm:pt>
    <dgm:pt modelId="{C95E56C0-7851-418F-9D59-59434CE119AD}" type="pres">
      <dgm:prSet presAssocID="{D6DDD240-39AD-4589-AF0F-6A760D59A4D7}" presName="background" presStyleLbl="node0" presStyleIdx="2" presStyleCnt="3"/>
      <dgm:spPr/>
    </dgm:pt>
    <dgm:pt modelId="{0404D9CC-FADD-4453-B6EE-A4FDA5661526}" type="pres">
      <dgm:prSet presAssocID="{D6DDD240-39AD-4589-AF0F-6A760D59A4D7}" presName="text" presStyleLbl="fgAcc0" presStyleIdx="2" presStyleCnt="3">
        <dgm:presLayoutVars>
          <dgm:chPref val="3"/>
        </dgm:presLayoutVars>
      </dgm:prSet>
      <dgm:spPr/>
    </dgm:pt>
    <dgm:pt modelId="{988195AC-16B3-4F8B-B70D-60C43477FA63}" type="pres">
      <dgm:prSet presAssocID="{D6DDD240-39AD-4589-AF0F-6A760D59A4D7}" presName="hierChild2" presStyleCnt="0"/>
      <dgm:spPr/>
    </dgm:pt>
  </dgm:ptLst>
  <dgm:cxnLst>
    <dgm:cxn modelId="{4BE7AD12-9D29-47A7-879C-E0AD6DAC71FB}" srcId="{C5C73099-DFB2-4CBC-8878-2AD5E450262F}" destId="{D6DDD240-39AD-4589-AF0F-6A760D59A4D7}" srcOrd="2" destOrd="0" parTransId="{B793BCB5-1D5C-453C-94F6-11EC41FEC3F6}" sibTransId="{E6D082C4-DC3E-4255-BDA1-4F70B5AD4BC8}"/>
    <dgm:cxn modelId="{1B83F31C-6E2A-4297-AF56-DF731FBB91AD}" srcId="{C5C73099-DFB2-4CBC-8878-2AD5E450262F}" destId="{763007A2-0471-4DCE-9AAB-C20E5924674A}" srcOrd="1" destOrd="0" parTransId="{B68B5F94-5222-4DD8-9483-97242A13DA17}" sibTransId="{D6BD17DD-3F02-4F14-84DF-319AE767B041}"/>
    <dgm:cxn modelId="{F1968461-C463-44CE-AF47-FA58336E43D9}" type="presOf" srcId="{C5C73099-DFB2-4CBC-8878-2AD5E450262F}" destId="{2F077FCD-38A1-4404-9F21-CC8412AA402A}" srcOrd="0" destOrd="0" presId="urn:microsoft.com/office/officeart/2005/8/layout/hierarchy1"/>
    <dgm:cxn modelId="{3F400CB5-1BD4-47EB-9878-1F06C5B2DE97}" srcId="{C5C73099-DFB2-4CBC-8878-2AD5E450262F}" destId="{F124B4F3-7042-4C9D-AB9E-BEFADE0EFFAC}" srcOrd="0" destOrd="0" parTransId="{5008947E-3C6D-41E3-B602-9214D16379D3}" sibTransId="{BF4E4D58-7C60-4B7E-8276-31B34AC4310F}"/>
    <dgm:cxn modelId="{9668CDD3-7470-476E-A1C1-659967D45C9B}" type="presOf" srcId="{763007A2-0471-4DCE-9AAB-C20E5924674A}" destId="{E0B3176F-6CE3-42BA-B4B1-DEF2F1672D13}" srcOrd="0" destOrd="0" presId="urn:microsoft.com/office/officeart/2005/8/layout/hierarchy1"/>
    <dgm:cxn modelId="{CC9F1AD6-0C3C-4FE5-ADFC-9A45EE902E64}" type="presOf" srcId="{D6DDD240-39AD-4589-AF0F-6A760D59A4D7}" destId="{0404D9CC-FADD-4453-B6EE-A4FDA5661526}" srcOrd="0" destOrd="0" presId="urn:microsoft.com/office/officeart/2005/8/layout/hierarchy1"/>
    <dgm:cxn modelId="{7A9DCAED-48BA-44F6-82E9-9EC98E76E3CB}" type="presOf" srcId="{F124B4F3-7042-4C9D-AB9E-BEFADE0EFFAC}" destId="{4064858D-A6B3-4466-B2AA-E8574F00EE86}" srcOrd="0" destOrd="0" presId="urn:microsoft.com/office/officeart/2005/8/layout/hierarchy1"/>
    <dgm:cxn modelId="{19DB6557-05B4-4B79-B560-5A980175D303}" type="presParOf" srcId="{2F077FCD-38A1-4404-9F21-CC8412AA402A}" destId="{1628D151-66ED-410C-9DA5-2EB14D7A6DBD}" srcOrd="0" destOrd="0" presId="urn:microsoft.com/office/officeart/2005/8/layout/hierarchy1"/>
    <dgm:cxn modelId="{037021A6-8342-47F6-B39D-AC14C9E4705D}" type="presParOf" srcId="{1628D151-66ED-410C-9DA5-2EB14D7A6DBD}" destId="{DCD81C55-E9ED-4F1A-AAFD-9924BFEB6A5F}" srcOrd="0" destOrd="0" presId="urn:microsoft.com/office/officeart/2005/8/layout/hierarchy1"/>
    <dgm:cxn modelId="{2997CDF4-DA7B-4BB8-9C0A-27737D3A8BFB}" type="presParOf" srcId="{DCD81C55-E9ED-4F1A-AAFD-9924BFEB6A5F}" destId="{7D153153-B0B3-4A49-905C-4B1FC0A6734E}" srcOrd="0" destOrd="0" presId="urn:microsoft.com/office/officeart/2005/8/layout/hierarchy1"/>
    <dgm:cxn modelId="{CD770BAA-5F78-417D-9DB4-37DC2AAB2096}" type="presParOf" srcId="{DCD81C55-E9ED-4F1A-AAFD-9924BFEB6A5F}" destId="{4064858D-A6B3-4466-B2AA-E8574F00EE86}" srcOrd="1" destOrd="0" presId="urn:microsoft.com/office/officeart/2005/8/layout/hierarchy1"/>
    <dgm:cxn modelId="{1D827FED-9B81-46A0-A6A7-CB1E1D879166}" type="presParOf" srcId="{1628D151-66ED-410C-9DA5-2EB14D7A6DBD}" destId="{C4739C5D-A3C9-4C04-B6AD-9F4247971941}" srcOrd="1" destOrd="0" presId="urn:microsoft.com/office/officeart/2005/8/layout/hierarchy1"/>
    <dgm:cxn modelId="{27349DBB-99E5-48F9-958C-A636EE2054D7}" type="presParOf" srcId="{2F077FCD-38A1-4404-9F21-CC8412AA402A}" destId="{ACA4ECE9-4FB2-457D-8292-521534B1959E}" srcOrd="1" destOrd="0" presId="urn:microsoft.com/office/officeart/2005/8/layout/hierarchy1"/>
    <dgm:cxn modelId="{79853001-CA63-4D0A-9AE6-05275E003659}" type="presParOf" srcId="{ACA4ECE9-4FB2-457D-8292-521534B1959E}" destId="{16D34BF4-40C0-4F45-88C0-529FA30A9040}" srcOrd="0" destOrd="0" presId="urn:microsoft.com/office/officeart/2005/8/layout/hierarchy1"/>
    <dgm:cxn modelId="{CD6D4C99-45FD-462D-89E5-3CFFCD5A9BE9}" type="presParOf" srcId="{16D34BF4-40C0-4F45-88C0-529FA30A9040}" destId="{D3233722-48B3-4A57-954B-62C3B6E18CCE}" srcOrd="0" destOrd="0" presId="urn:microsoft.com/office/officeart/2005/8/layout/hierarchy1"/>
    <dgm:cxn modelId="{66183925-FC90-4BA7-AED9-32E15BF6819F}" type="presParOf" srcId="{16D34BF4-40C0-4F45-88C0-529FA30A9040}" destId="{E0B3176F-6CE3-42BA-B4B1-DEF2F1672D13}" srcOrd="1" destOrd="0" presId="urn:microsoft.com/office/officeart/2005/8/layout/hierarchy1"/>
    <dgm:cxn modelId="{6ADD46DF-B312-4D40-B000-B6CD63852344}" type="presParOf" srcId="{ACA4ECE9-4FB2-457D-8292-521534B1959E}" destId="{F62105D9-B650-47D3-B6A9-4EA1DE405C62}" srcOrd="1" destOrd="0" presId="urn:microsoft.com/office/officeart/2005/8/layout/hierarchy1"/>
    <dgm:cxn modelId="{6402AB1E-6EC8-4F7C-8AFF-9CC5A1B3793F}" type="presParOf" srcId="{2F077FCD-38A1-4404-9F21-CC8412AA402A}" destId="{469CC14E-1D0F-44FD-824F-D02C61F723F9}" srcOrd="2" destOrd="0" presId="urn:microsoft.com/office/officeart/2005/8/layout/hierarchy1"/>
    <dgm:cxn modelId="{DA2CD810-0126-46B3-9627-5C58A61202BE}" type="presParOf" srcId="{469CC14E-1D0F-44FD-824F-D02C61F723F9}" destId="{EA741149-16C6-44C0-A758-6944BEA41937}" srcOrd="0" destOrd="0" presId="urn:microsoft.com/office/officeart/2005/8/layout/hierarchy1"/>
    <dgm:cxn modelId="{3A5F388E-9FA8-41BE-AFE2-B900CA7FB316}" type="presParOf" srcId="{EA741149-16C6-44C0-A758-6944BEA41937}" destId="{C95E56C0-7851-418F-9D59-59434CE119AD}" srcOrd="0" destOrd="0" presId="urn:microsoft.com/office/officeart/2005/8/layout/hierarchy1"/>
    <dgm:cxn modelId="{2F629951-93A5-4BA0-957D-0F46AECD9A0D}" type="presParOf" srcId="{EA741149-16C6-44C0-A758-6944BEA41937}" destId="{0404D9CC-FADD-4453-B6EE-A4FDA5661526}" srcOrd="1" destOrd="0" presId="urn:microsoft.com/office/officeart/2005/8/layout/hierarchy1"/>
    <dgm:cxn modelId="{0EE8574D-EAAF-4CFE-A1E0-4746620C43C7}" type="presParOf" srcId="{469CC14E-1D0F-44FD-824F-D02C61F723F9}" destId="{988195AC-16B3-4F8B-B70D-60C43477FA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E866EA-6157-4DAB-B051-9DCA3C28ABD1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95E25730-9270-43EF-B907-B7E9E5206FC0}">
      <dgm:prSet/>
      <dgm:spPr/>
      <dgm:t>
        <a:bodyPr/>
        <a:lstStyle/>
        <a:p>
          <a:r>
            <a:rPr lang="en-US" dirty="0"/>
            <a:t>In a nutshell, the player is iterating through the children of the current item</a:t>
          </a:r>
        </a:p>
      </dgm:t>
    </dgm:pt>
    <dgm:pt modelId="{6C24DA14-38A6-48B5-883A-DCBF75F0ADF5}" type="parTrans" cxnId="{D8AB01BC-E8CE-439A-9558-3ADED8832110}">
      <dgm:prSet/>
      <dgm:spPr/>
      <dgm:t>
        <a:bodyPr/>
        <a:lstStyle/>
        <a:p>
          <a:endParaRPr lang="en-US"/>
        </a:p>
      </dgm:t>
    </dgm:pt>
    <dgm:pt modelId="{E83B6F72-570E-4E86-BEE9-8B0CFA897696}" type="sibTrans" cxnId="{D8AB01BC-E8CE-439A-9558-3ADED8832110}">
      <dgm:prSet/>
      <dgm:spPr/>
      <dgm:t>
        <a:bodyPr/>
        <a:lstStyle/>
        <a:p>
          <a:endParaRPr lang="en-US"/>
        </a:p>
      </dgm:t>
    </dgm:pt>
    <dgm:pt modelId="{3BAD4031-7987-46FC-98A1-0BEF348353A1}">
      <dgm:prSet/>
      <dgm:spPr/>
      <dgm:t>
        <a:bodyPr/>
        <a:lstStyle/>
        <a:p>
          <a:r>
            <a:rPr lang="en-US" dirty="0"/>
            <a:t>Example: Let’s say that the player is in a room called Library. At the beginning, a narrative description will present him the room, with the objects in it</a:t>
          </a:r>
        </a:p>
      </dgm:t>
    </dgm:pt>
    <dgm:pt modelId="{0CF487F4-2226-466A-A216-31283E490322}" type="parTrans" cxnId="{0413B6B5-3D01-42FC-994D-CA48D9DFD6C8}">
      <dgm:prSet/>
      <dgm:spPr/>
      <dgm:t>
        <a:bodyPr/>
        <a:lstStyle/>
        <a:p>
          <a:endParaRPr lang="en-US"/>
        </a:p>
      </dgm:t>
    </dgm:pt>
    <dgm:pt modelId="{4B0A7612-9C9A-4C0B-B249-1741EB687D63}" type="sibTrans" cxnId="{0413B6B5-3D01-42FC-994D-CA48D9DFD6C8}">
      <dgm:prSet/>
      <dgm:spPr/>
      <dgm:t>
        <a:bodyPr/>
        <a:lstStyle/>
        <a:p>
          <a:endParaRPr lang="en-US"/>
        </a:p>
      </dgm:t>
    </dgm:pt>
    <dgm:pt modelId="{DAD57D42-4B4A-479C-AF33-7017C3071C73}">
      <dgm:prSet/>
      <dgm:spPr/>
      <dgm:t>
        <a:bodyPr/>
        <a:lstStyle/>
        <a:p>
          <a:r>
            <a:rPr lang="en-US" dirty="0"/>
            <a:t>Then, after the description is finished, using the arrows he will select with what object to interact (he is iterating through the objects in that room)</a:t>
          </a:r>
        </a:p>
      </dgm:t>
    </dgm:pt>
    <dgm:pt modelId="{3FBED9A7-BFA7-41E4-87C1-68DC5CBB27DC}" type="parTrans" cxnId="{4AB8BB8F-52B8-46D1-92F9-70FC75BCE82F}">
      <dgm:prSet/>
      <dgm:spPr/>
      <dgm:t>
        <a:bodyPr/>
        <a:lstStyle/>
        <a:p>
          <a:endParaRPr lang="en-US"/>
        </a:p>
      </dgm:t>
    </dgm:pt>
    <dgm:pt modelId="{44797F6D-73EA-4F34-87E8-A5DC6F1F55DE}" type="sibTrans" cxnId="{4AB8BB8F-52B8-46D1-92F9-70FC75BCE82F}">
      <dgm:prSet/>
      <dgm:spPr/>
      <dgm:t>
        <a:bodyPr/>
        <a:lstStyle/>
        <a:p>
          <a:endParaRPr lang="en-US"/>
        </a:p>
      </dgm:t>
    </dgm:pt>
    <dgm:pt modelId="{0D7A7228-285E-4184-B1D8-BA64D6BDA523}">
      <dgm:prSet/>
      <dgm:spPr/>
      <dgm:t>
        <a:bodyPr/>
        <a:lstStyle/>
        <a:p>
          <a:r>
            <a:rPr lang="en-US" dirty="0"/>
            <a:t>Using the enter key, he will select the desired object</a:t>
          </a:r>
        </a:p>
      </dgm:t>
    </dgm:pt>
    <dgm:pt modelId="{9C69D9B2-1D1E-40F6-815F-743A82071808}" type="parTrans" cxnId="{289F2EA3-D4FE-4079-A637-3FB83166D124}">
      <dgm:prSet/>
      <dgm:spPr/>
      <dgm:t>
        <a:bodyPr/>
        <a:lstStyle/>
        <a:p>
          <a:endParaRPr lang="en-US"/>
        </a:p>
      </dgm:t>
    </dgm:pt>
    <dgm:pt modelId="{D45511F9-4DAC-4A12-889F-FF6F8B51AF24}" type="sibTrans" cxnId="{289F2EA3-D4FE-4079-A637-3FB83166D124}">
      <dgm:prSet/>
      <dgm:spPr/>
      <dgm:t>
        <a:bodyPr/>
        <a:lstStyle/>
        <a:p>
          <a:endParaRPr lang="en-US"/>
        </a:p>
      </dgm:t>
    </dgm:pt>
    <dgm:pt modelId="{26626AFE-E0A3-434A-95EA-EBD08184BD28}" type="pres">
      <dgm:prSet presAssocID="{4EE866EA-6157-4DAB-B051-9DCA3C28ABD1}" presName="root" presStyleCnt="0">
        <dgm:presLayoutVars>
          <dgm:dir/>
          <dgm:resizeHandles val="exact"/>
        </dgm:presLayoutVars>
      </dgm:prSet>
      <dgm:spPr/>
    </dgm:pt>
    <dgm:pt modelId="{4691A53E-922D-4CBA-B9CB-C319EE8DC568}" type="pres">
      <dgm:prSet presAssocID="{4EE866EA-6157-4DAB-B051-9DCA3C28ABD1}" presName="container" presStyleCnt="0">
        <dgm:presLayoutVars>
          <dgm:dir/>
          <dgm:resizeHandles val="exact"/>
        </dgm:presLayoutVars>
      </dgm:prSet>
      <dgm:spPr/>
    </dgm:pt>
    <dgm:pt modelId="{F78B10F8-E853-4A58-9767-8B50251B40CF}" type="pres">
      <dgm:prSet presAssocID="{95E25730-9270-43EF-B907-B7E9E5206FC0}" presName="compNode" presStyleCnt="0"/>
      <dgm:spPr/>
    </dgm:pt>
    <dgm:pt modelId="{4A8EA0C2-9944-4835-8D36-2BBE1BF9B685}" type="pres">
      <dgm:prSet presAssocID="{95E25730-9270-43EF-B907-B7E9E5206FC0}" presName="iconBgRect" presStyleLbl="bgShp" presStyleIdx="0" presStyleCnt="4"/>
      <dgm:spPr/>
    </dgm:pt>
    <dgm:pt modelId="{9577AA4E-E77D-4620-B652-DD5AF2484F90}" type="pres">
      <dgm:prSet presAssocID="{95E25730-9270-43EF-B907-B7E9E5206F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201F3D9B-12B4-4BE7-9E5D-4BAA012875B4}" type="pres">
      <dgm:prSet presAssocID="{95E25730-9270-43EF-B907-B7E9E5206FC0}" presName="spaceRect" presStyleCnt="0"/>
      <dgm:spPr/>
    </dgm:pt>
    <dgm:pt modelId="{7EC763A4-5D04-4C08-9633-55DE753076EF}" type="pres">
      <dgm:prSet presAssocID="{95E25730-9270-43EF-B907-B7E9E5206FC0}" presName="textRect" presStyleLbl="revTx" presStyleIdx="0" presStyleCnt="4">
        <dgm:presLayoutVars>
          <dgm:chMax val="1"/>
          <dgm:chPref val="1"/>
        </dgm:presLayoutVars>
      </dgm:prSet>
      <dgm:spPr/>
    </dgm:pt>
    <dgm:pt modelId="{174F6952-42F3-403D-9B84-8FF3C9D8D3FC}" type="pres">
      <dgm:prSet presAssocID="{E83B6F72-570E-4E86-BEE9-8B0CFA897696}" presName="sibTrans" presStyleLbl="sibTrans2D1" presStyleIdx="0" presStyleCnt="0"/>
      <dgm:spPr/>
    </dgm:pt>
    <dgm:pt modelId="{82A74F04-93FD-46DB-9F12-417C7F3BF79E}" type="pres">
      <dgm:prSet presAssocID="{3BAD4031-7987-46FC-98A1-0BEF348353A1}" presName="compNode" presStyleCnt="0"/>
      <dgm:spPr/>
    </dgm:pt>
    <dgm:pt modelId="{0358DEF8-6393-448C-8843-B80FD0B65277}" type="pres">
      <dgm:prSet presAssocID="{3BAD4031-7987-46FC-98A1-0BEF348353A1}" presName="iconBgRect" presStyleLbl="bgShp" presStyleIdx="1" presStyleCnt="4"/>
      <dgm:spPr/>
    </dgm:pt>
    <dgm:pt modelId="{2102DF12-453F-4C32-8252-023564F94331}" type="pres">
      <dgm:prSet presAssocID="{3BAD4031-7987-46FC-98A1-0BEF348353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2ECFE44-4A76-4C29-9697-B6996E72B997}" type="pres">
      <dgm:prSet presAssocID="{3BAD4031-7987-46FC-98A1-0BEF348353A1}" presName="spaceRect" presStyleCnt="0"/>
      <dgm:spPr/>
    </dgm:pt>
    <dgm:pt modelId="{1B0B5FD5-EC41-4B35-8055-2FE750463747}" type="pres">
      <dgm:prSet presAssocID="{3BAD4031-7987-46FC-98A1-0BEF348353A1}" presName="textRect" presStyleLbl="revTx" presStyleIdx="1" presStyleCnt="4">
        <dgm:presLayoutVars>
          <dgm:chMax val="1"/>
          <dgm:chPref val="1"/>
        </dgm:presLayoutVars>
      </dgm:prSet>
      <dgm:spPr/>
    </dgm:pt>
    <dgm:pt modelId="{99AAA84D-FFEC-4DB9-AB90-0C95D9E6EC84}" type="pres">
      <dgm:prSet presAssocID="{4B0A7612-9C9A-4C0B-B249-1741EB687D63}" presName="sibTrans" presStyleLbl="sibTrans2D1" presStyleIdx="0" presStyleCnt="0"/>
      <dgm:spPr/>
    </dgm:pt>
    <dgm:pt modelId="{245DF6F7-AFF9-46C2-BE39-B10E7E7EBA9B}" type="pres">
      <dgm:prSet presAssocID="{DAD57D42-4B4A-479C-AF33-7017C3071C73}" presName="compNode" presStyleCnt="0"/>
      <dgm:spPr/>
    </dgm:pt>
    <dgm:pt modelId="{8109A41D-6484-4C6F-84EC-25A249302253}" type="pres">
      <dgm:prSet presAssocID="{DAD57D42-4B4A-479C-AF33-7017C3071C73}" presName="iconBgRect" presStyleLbl="bgShp" presStyleIdx="2" presStyleCnt="4"/>
      <dgm:spPr/>
    </dgm:pt>
    <dgm:pt modelId="{ADB52F71-74C9-4091-9B8D-7CD8E707B419}" type="pres">
      <dgm:prSet presAssocID="{DAD57D42-4B4A-479C-AF33-7017C3071C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3DB0C5C-7E41-43A5-BD7C-3F9D094CB7D0}" type="pres">
      <dgm:prSet presAssocID="{DAD57D42-4B4A-479C-AF33-7017C3071C73}" presName="spaceRect" presStyleCnt="0"/>
      <dgm:spPr/>
    </dgm:pt>
    <dgm:pt modelId="{690CD0EB-D9B8-4AAF-BEEB-65E9188732B8}" type="pres">
      <dgm:prSet presAssocID="{DAD57D42-4B4A-479C-AF33-7017C3071C73}" presName="textRect" presStyleLbl="revTx" presStyleIdx="2" presStyleCnt="4">
        <dgm:presLayoutVars>
          <dgm:chMax val="1"/>
          <dgm:chPref val="1"/>
        </dgm:presLayoutVars>
      </dgm:prSet>
      <dgm:spPr/>
    </dgm:pt>
    <dgm:pt modelId="{40DFDC61-35E1-49CF-A2ED-191E6E10CC5E}" type="pres">
      <dgm:prSet presAssocID="{44797F6D-73EA-4F34-87E8-A5DC6F1F55DE}" presName="sibTrans" presStyleLbl="sibTrans2D1" presStyleIdx="0" presStyleCnt="0"/>
      <dgm:spPr/>
    </dgm:pt>
    <dgm:pt modelId="{FF9AE3BC-7FBD-4A68-8BB5-2D94003A3629}" type="pres">
      <dgm:prSet presAssocID="{0D7A7228-285E-4184-B1D8-BA64D6BDA523}" presName="compNode" presStyleCnt="0"/>
      <dgm:spPr/>
    </dgm:pt>
    <dgm:pt modelId="{BB5F2A70-CB23-4C77-97C4-279EBF934EB5}" type="pres">
      <dgm:prSet presAssocID="{0D7A7228-285E-4184-B1D8-BA64D6BDA523}" presName="iconBgRect" presStyleLbl="bgShp" presStyleIdx="3" presStyleCnt="4"/>
      <dgm:spPr/>
    </dgm:pt>
    <dgm:pt modelId="{ADB6475D-CAC1-4AC0-9FBC-700E95531054}" type="pres">
      <dgm:prSet presAssocID="{0D7A7228-285E-4184-B1D8-BA64D6BDA5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78633415-F38F-43EA-AD7A-914C2A79CC48}" type="pres">
      <dgm:prSet presAssocID="{0D7A7228-285E-4184-B1D8-BA64D6BDA523}" presName="spaceRect" presStyleCnt="0"/>
      <dgm:spPr/>
    </dgm:pt>
    <dgm:pt modelId="{16D6ABE4-D153-4DBD-9E10-CB67CD81D897}" type="pres">
      <dgm:prSet presAssocID="{0D7A7228-285E-4184-B1D8-BA64D6BDA5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69CE1A-8ABD-4391-9EA6-21DB1BC20426}" type="presOf" srcId="{0D7A7228-285E-4184-B1D8-BA64D6BDA523}" destId="{16D6ABE4-D153-4DBD-9E10-CB67CD81D897}" srcOrd="0" destOrd="0" presId="urn:microsoft.com/office/officeart/2018/2/layout/IconCircleList"/>
    <dgm:cxn modelId="{60954C22-C72F-4F30-8C6F-71149906DA6B}" type="presOf" srcId="{3BAD4031-7987-46FC-98A1-0BEF348353A1}" destId="{1B0B5FD5-EC41-4B35-8055-2FE750463747}" srcOrd="0" destOrd="0" presId="urn:microsoft.com/office/officeart/2018/2/layout/IconCircleList"/>
    <dgm:cxn modelId="{4226D048-759C-457C-9F30-69317AA96476}" type="presOf" srcId="{44797F6D-73EA-4F34-87E8-A5DC6F1F55DE}" destId="{40DFDC61-35E1-49CF-A2ED-191E6E10CC5E}" srcOrd="0" destOrd="0" presId="urn:microsoft.com/office/officeart/2018/2/layout/IconCircleList"/>
    <dgm:cxn modelId="{A1A7627F-6756-4385-8176-FEEC6742499A}" type="presOf" srcId="{95E25730-9270-43EF-B907-B7E9E5206FC0}" destId="{7EC763A4-5D04-4C08-9633-55DE753076EF}" srcOrd="0" destOrd="0" presId="urn:microsoft.com/office/officeart/2018/2/layout/IconCircleList"/>
    <dgm:cxn modelId="{59660F84-4E56-4E9B-90C1-CD7285204935}" type="presOf" srcId="{4EE866EA-6157-4DAB-B051-9DCA3C28ABD1}" destId="{26626AFE-E0A3-434A-95EA-EBD08184BD28}" srcOrd="0" destOrd="0" presId="urn:microsoft.com/office/officeart/2018/2/layout/IconCircleList"/>
    <dgm:cxn modelId="{8BC60085-06F9-43E8-B8DF-943AF2FBB4AE}" type="presOf" srcId="{DAD57D42-4B4A-479C-AF33-7017C3071C73}" destId="{690CD0EB-D9B8-4AAF-BEEB-65E9188732B8}" srcOrd="0" destOrd="0" presId="urn:microsoft.com/office/officeart/2018/2/layout/IconCircleList"/>
    <dgm:cxn modelId="{4AB8BB8F-52B8-46D1-92F9-70FC75BCE82F}" srcId="{4EE866EA-6157-4DAB-B051-9DCA3C28ABD1}" destId="{DAD57D42-4B4A-479C-AF33-7017C3071C73}" srcOrd="2" destOrd="0" parTransId="{3FBED9A7-BFA7-41E4-87C1-68DC5CBB27DC}" sibTransId="{44797F6D-73EA-4F34-87E8-A5DC6F1F55DE}"/>
    <dgm:cxn modelId="{289F2EA3-D4FE-4079-A637-3FB83166D124}" srcId="{4EE866EA-6157-4DAB-B051-9DCA3C28ABD1}" destId="{0D7A7228-285E-4184-B1D8-BA64D6BDA523}" srcOrd="3" destOrd="0" parTransId="{9C69D9B2-1D1E-40F6-815F-743A82071808}" sibTransId="{D45511F9-4DAC-4A12-889F-FF6F8B51AF24}"/>
    <dgm:cxn modelId="{0413B6B5-3D01-42FC-994D-CA48D9DFD6C8}" srcId="{4EE866EA-6157-4DAB-B051-9DCA3C28ABD1}" destId="{3BAD4031-7987-46FC-98A1-0BEF348353A1}" srcOrd="1" destOrd="0" parTransId="{0CF487F4-2226-466A-A216-31283E490322}" sibTransId="{4B0A7612-9C9A-4C0B-B249-1741EB687D63}"/>
    <dgm:cxn modelId="{D8AB01BC-E8CE-439A-9558-3ADED8832110}" srcId="{4EE866EA-6157-4DAB-B051-9DCA3C28ABD1}" destId="{95E25730-9270-43EF-B907-B7E9E5206FC0}" srcOrd="0" destOrd="0" parTransId="{6C24DA14-38A6-48B5-883A-DCBF75F0ADF5}" sibTransId="{E83B6F72-570E-4E86-BEE9-8B0CFA897696}"/>
    <dgm:cxn modelId="{2E0616BF-B413-435E-B95B-41B74D839664}" type="presOf" srcId="{4B0A7612-9C9A-4C0B-B249-1741EB687D63}" destId="{99AAA84D-FFEC-4DB9-AB90-0C95D9E6EC84}" srcOrd="0" destOrd="0" presId="urn:microsoft.com/office/officeart/2018/2/layout/IconCircleList"/>
    <dgm:cxn modelId="{BAF67AC1-D346-467E-8671-8737E2574741}" type="presOf" srcId="{E83B6F72-570E-4E86-BEE9-8B0CFA897696}" destId="{174F6952-42F3-403D-9B84-8FF3C9D8D3FC}" srcOrd="0" destOrd="0" presId="urn:microsoft.com/office/officeart/2018/2/layout/IconCircleList"/>
    <dgm:cxn modelId="{6474B36E-2294-44D1-AEF9-3BA28DB582FA}" type="presParOf" srcId="{26626AFE-E0A3-434A-95EA-EBD08184BD28}" destId="{4691A53E-922D-4CBA-B9CB-C319EE8DC568}" srcOrd="0" destOrd="0" presId="urn:microsoft.com/office/officeart/2018/2/layout/IconCircleList"/>
    <dgm:cxn modelId="{90A59E95-DD23-42CF-9E17-DB94044E88F2}" type="presParOf" srcId="{4691A53E-922D-4CBA-B9CB-C319EE8DC568}" destId="{F78B10F8-E853-4A58-9767-8B50251B40CF}" srcOrd="0" destOrd="0" presId="urn:microsoft.com/office/officeart/2018/2/layout/IconCircleList"/>
    <dgm:cxn modelId="{6D1AC051-E1E4-4141-9982-CCC6DD46D2A9}" type="presParOf" srcId="{F78B10F8-E853-4A58-9767-8B50251B40CF}" destId="{4A8EA0C2-9944-4835-8D36-2BBE1BF9B685}" srcOrd="0" destOrd="0" presId="urn:microsoft.com/office/officeart/2018/2/layout/IconCircleList"/>
    <dgm:cxn modelId="{C92230D1-CAF1-4459-BFAD-CF5A785DF6EC}" type="presParOf" srcId="{F78B10F8-E853-4A58-9767-8B50251B40CF}" destId="{9577AA4E-E77D-4620-B652-DD5AF2484F90}" srcOrd="1" destOrd="0" presId="urn:microsoft.com/office/officeart/2018/2/layout/IconCircleList"/>
    <dgm:cxn modelId="{74D124FE-4311-4C31-BD3A-A7719CB71A3A}" type="presParOf" srcId="{F78B10F8-E853-4A58-9767-8B50251B40CF}" destId="{201F3D9B-12B4-4BE7-9E5D-4BAA012875B4}" srcOrd="2" destOrd="0" presId="urn:microsoft.com/office/officeart/2018/2/layout/IconCircleList"/>
    <dgm:cxn modelId="{C3824A17-5E71-4633-99EC-C5ACAE56B71A}" type="presParOf" srcId="{F78B10F8-E853-4A58-9767-8B50251B40CF}" destId="{7EC763A4-5D04-4C08-9633-55DE753076EF}" srcOrd="3" destOrd="0" presId="urn:microsoft.com/office/officeart/2018/2/layout/IconCircleList"/>
    <dgm:cxn modelId="{651416BC-DD24-4299-B2A5-64C32D8695A5}" type="presParOf" srcId="{4691A53E-922D-4CBA-B9CB-C319EE8DC568}" destId="{174F6952-42F3-403D-9B84-8FF3C9D8D3FC}" srcOrd="1" destOrd="0" presId="urn:microsoft.com/office/officeart/2018/2/layout/IconCircleList"/>
    <dgm:cxn modelId="{81A6DB17-0EDF-4E24-952F-43E4ABB9761E}" type="presParOf" srcId="{4691A53E-922D-4CBA-B9CB-C319EE8DC568}" destId="{82A74F04-93FD-46DB-9F12-417C7F3BF79E}" srcOrd="2" destOrd="0" presId="urn:microsoft.com/office/officeart/2018/2/layout/IconCircleList"/>
    <dgm:cxn modelId="{AB75663A-236C-460B-A446-9CD21B8C774F}" type="presParOf" srcId="{82A74F04-93FD-46DB-9F12-417C7F3BF79E}" destId="{0358DEF8-6393-448C-8843-B80FD0B65277}" srcOrd="0" destOrd="0" presId="urn:microsoft.com/office/officeart/2018/2/layout/IconCircleList"/>
    <dgm:cxn modelId="{26DA5AE1-AD84-4027-896A-D504D7153818}" type="presParOf" srcId="{82A74F04-93FD-46DB-9F12-417C7F3BF79E}" destId="{2102DF12-453F-4C32-8252-023564F94331}" srcOrd="1" destOrd="0" presId="urn:microsoft.com/office/officeart/2018/2/layout/IconCircleList"/>
    <dgm:cxn modelId="{D4DAB636-72FF-4422-AC82-18A0C8FFD7F7}" type="presParOf" srcId="{82A74F04-93FD-46DB-9F12-417C7F3BF79E}" destId="{52ECFE44-4A76-4C29-9697-B6996E72B997}" srcOrd="2" destOrd="0" presId="urn:microsoft.com/office/officeart/2018/2/layout/IconCircleList"/>
    <dgm:cxn modelId="{0E3B7CEB-565A-4791-8052-7866EAEDE6ED}" type="presParOf" srcId="{82A74F04-93FD-46DB-9F12-417C7F3BF79E}" destId="{1B0B5FD5-EC41-4B35-8055-2FE750463747}" srcOrd="3" destOrd="0" presId="urn:microsoft.com/office/officeart/2018/2/layout/IconCircleList"/>
    <dgm:cxn modelId="{239DF567-9C88-4157-9756-92573D36B95A}" type="presParOf" srcId="{4691A53E-922D-4CBA-B9CB-C319EE8DC568}" destId="{99AAA84D-FFEC-4DB9-AB90-0C95D9E6EC84}" srcOrd="3" destOrd="0" presId="urn:microsoft.com/office/officeart/2018/2/layout/IconCircleList"/>
    <dgm:cxn modelId="{1AB89CA0-85AE-43BC-B2D5-5E036A13CAC2}" type="presParOf" srcId="{4691A53E-922D-4CBA-B9CB-C319EE8DC568}" destId="{245DF6F7-AFF9-46C2-BE39-B10E7E7EBA9B}" srcOrd="4" destOrd="0" presId="urn:microsoft.com/office/officeart/2018/2/layout/IconCircleList"/>
    <dgm:cxn modelId="{9DE4864E-51D9-4249-8768-A885230485D8}" type="presParOf" srcId="{245DF6F7-AFF9-46C2-BE39-B10E7E7EBA9B}" destId="{8109A41D-6484-4C6F-84EC-25A249302253}" srcOrd="0" destOrd="0" presId="urn:microsoft.com/office/officeart/2018/2/layout/IconCircleList"/>
    <dgm:cxn modelId="{F75BE309-4C32-4465-884E-766FA9A5B1B1}" type="presParOf" srcId="{245DF6F7-AFF9-46C2-BE39-B10E7E7EBA9B}" destId="{ADB52F71-74C9-4091-9B8D-7CD8E707B419}" srcOrd="1" destOrd="0" presId="urn:microsoft.com/office/officeart/2018/2/layout/IconCircleList"/>
    <dgm:cxn modelId="{42C87611-D42E-4119-A0F9-20074A174DDF}" type="presParOf" srcId="{245DF6F7-AFF9-46C2-BE39-B10E7E7EBA9B}" destId="{33DB0C5C-7E41-43A5-BD7C-3F9D094CB7D0}" srcOrd="2" destOrd="0" presId="urn:microsoft.com/office/officeart/2018/2/layout/IconCircleList"/>
    <dgm:cxn modelId="{95DDA681-765C-4B4F-BC06-4B5DE02753F4}" type="presParOf" srcId="{245DF6F7-AFF9-46C2-BE39-B10E7E7EBA9B}" destId="{690CD0EB-D9B8-4AAF-BEEB-65E9188732B8}" srcOrd="3" destOrd="0" presId="urn:microsoft.com/office/officeart/2018/2/layout/IconCircleList"/>
    <dgm:cxn modelId="{D1F5D6B1-71AC-4810-825B-066EE577C886}" type="presParOf" srcId="{4691A53E-922D-4CBA-B9CB-C319EE8DC568}" destId="{40DFDC61-35E1-49CF-A2ED-191E6E10CC5E}" srcOrd="5" destOrd="0" presId="urn:microsoft.com/office/officeart/2018/2/layout/IconCircleList"/>
    <dgm:cxn modelId="{3C4495A0-BBA2-4DE5-82EA-ACD4093E063C}" type="presParOf" srcId="{4691A53E-922D-4CBA-B9CB-C319EE8DC568}" destId="{FF9AE3BC-7FBD-4A68-8BB5-2D94003A3629}" srcOrd="6" destOrd="0" presId="urn:microsoft.com/office/officeart/2018/2/layout/IconCircleList"/>
    <dgm:cxn modelId="{30D5980A-8F4B-413D-9FA1-5B3ABBCEC397}" type="presParOf" srcId="{FF9AE3BC-7FBD-4A68-8BB5-2D94003A3629}" destId="{BB5F2A70-CB23-4C77-97C4-279EBF934EB5}" srcOrd="0" destOrd="0" presId="urn:microsoft.com/office/officeart/2018/2/layout/IconCircleList"/>
    <dgm:cxn modelId="{39C8FD0D-40D8-48E4-8262-DED36F9E043F}" type="presParOf" srcId="{FF9AE3BC-7FBD-4A68-8BB5-2D94003A3629}" destId="{ADB6475D-CAC1-4AC0-9FBC-700E95531054}" srcOrd="1" destOrd="0" presId="urn:microsoft.com/office/officeart/2018/2/layout/IconCircleList"/>
    <dgm:cxn modelId="{99D68DC0-4FC1-46DC-A622-3C5EB2F0A143}" type="presParOf" srcId="{FF9AE3BC-7FBD-4A68-8BB5-2D94003A3629}" destId="{78633415-F38F-43EA-AD7A-914C2A79CC48}" srcOrd="2" destOrd="0" presId="urn:microsoft.com/office/officeart/2018/2/layout/IconCircleList"/>
    <dgm:cxn modelId="{04F2A330-16DE-4ED6-8D82-B7FEC3FD4B8B}" type="presParOf" srcId="{FF9AE3BC-7FBD-4A68-8BB5-2D94003A3629}" destId="{16D6ABE4-D153-4DBD-9E10-CB67CD81D8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83635E-9B20-4B40-B6A9-D0AE3A6A5828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83DBACF-70CA-46DF-A3B4-7739A4C09CD8}">
      <dgm:prSet/>
      <dgm:spPr/>
      <dgm:t>
        <a:bodyPr/>
        <a:lstStyle/>
        <a:p>
          <a:r>
            <a:rPr lang="en-US"/>
            <a:t>Then the same story goes for the actions he can do at the chosen object. He will iterate through the actions and he will select one with the return key</a:t>
          </a:r>
        </a:p>
      </dgm:t>
    </dgm:pt>
    <dgm:pt modelId="{F118F2A6-1F5C-451A-8613-3C8644CE84F6}" type="parTrans" cxnId="{983D4FEA-C7D1-4463-8247-048CA0B4F76B}">
      <dgm:prSet/>
      <dgm:spPr/>
      <dgm:t>
        <a:bodyPr/>
        <a:lstStyle/>
        <a:p>
          <a:endParaRPr lang="en-US"/>
        </a:p>
      </dgm:t>
    </dgm:pt>
    <dgm:pt modelId="{64ECFCDD-1552-45B5-B43E-A043B680D600}" type="sibTrans" cxnId="{983D4FEA-C7D1-4463-8247-048CA0B4F76B}">
      <dgm:prSet/>
      <dgm:spPr/>
      <dgm:t>
        <a:bodyPr/>
        <a:lstStyle/>
        <a:p>
          <a:endParaRPr lang="en-US"/>
        </a:p>
      </dgm:t>
    </dgm:pt>
    <dgm:pt modelId="{75D263CC-5524-4178-8735-5B6668B7C8C0}">
      <dgm:prSet/>
      <dgm:spPr/>
      <dgm:t>
        <a:bodyPr/>
        <a:lstStyle/>
        <a:p>
          <a:r>
            <a:rPr lang="en-US"/>
            <a:t>Using the backspace key, the player can return to the center of the room, and restart iterating through the objects from that room</a:t>
          </a:r>
        </a:p>
      </dgm:t>
    </dgm:pt>
    <dgm:pt modelId="{8A48A97D-4B2B-4E6E-8E0E-A4B7F542955D}" type="parTrans" cxnId="{44A6C0B0-D961-4E69-86F8-4CC432D3DC64}">
      <dgm:prSet/>
      <dgm:spPr/>
      <dgm:t>
        <a:bodyPr/>
        <a:lstStyle/>
        <a:p>
          <a:endParaRPr lang="en-US"/>
        </a:p>
      </dgm:t>
    </dgm:pt>
    <dgm:pt modelId="{3A9B97F8-808C-4970-92BD-644A92CEAAE5}" type="sibTrans" cxnId="{44A6C0B0-D961-4E69-86F8-4CC432D3DC64}">
      <dgm:prSet/>
      <dgm:spPr/>
      <dgm:t>
        <a:bodyPr/>
        <a:lstStyle/>
        <a:p>
          <a:endParaRPr lang="en-US"/>
        </a:p>
      </dgm:t>
    </dgm:pt>
    <dgm:pt modelId="{D1F1E2FA-BCE4-46B3-83F7-14D1001C9FA6}">
      <dgm:prSet/>
      <dgm:spPr/>
      <dgm:t>
        <a:bodyPr/>
        <a:lstStyle/>
        <a:p>
          <a:r>
            <a:rPr lang="en-US" dirty="0"/>
            <a:t>Doing so, the interaction of the player can become very natural and he will focus on the task (story). Basically is like exploring a list of lists</a:t>
          </a:r>
        </a:p>
      </dgm:t>
    </dgm:pt>
    <dgm:pt modelId="{1D95824B-29D9-4008-9A71-ED3B73302C7F}" type="parTrans" cxnId="{9B538C1E-2E4A-43CA-821B-FF98E38B7421}">
      <dgm:prSet/>
      <dgm:spPr/>
      <dgm:t>
        <a:bodyPr/>
        <a:lstStyle/>
        <a:p>
          <a:endParaRPr lang="en-US"/>
        </a:p>
      </dgm:t>
    </dgm:pt>
    <dgm:pt modelId="{C5F465AD-C715-49AD-B335-563066FEAB58}" type="sibTrans" cxnId="{9B538C1E-2E4A-43CA-821B-FF98E38B7421}">
      <dgm:prSet/>
      <dgm:spPr/>
      <dgm:t>
        <a:bodyPr/>
        <a:lstStyle/>
        <a:p>
          <a:endParaRPr lang="en-US"/>
        </a:p>
      </dgm:t>
    </dgm:pt>
    <dgm:pt modelId="{561F0E04-65FA-4D03-89A0-E65E79A57834}" type="pres">
      <dgm:prSet presAssocID="{7383635E-9B20-4B40-B6A9-D0AE3A6A58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A776E3-A32D-4CF5-B0FF-7D013F34167D}" type="pres">
      <dgm:prSet presAssocID="{283DBACF-70CA-46DF-A3B4-7739A4C09CD8}" presName="hierRoot1" presStyleCnt="0"/>
      <dgm:spPr/>
    </dgm:pt>
    <dgm:pt modelId="{59FF3B50-FC0A-4BFC-BB92-78A54E7329BF}" type="pres">
      <dgm:prSet presAssocID="{283DBACF-70CA-46DF-A3B4-7739A4C09CD8}" presName="composite" presStyleCnt="0"/>
      <dgm:spPr/>
    </dgm:pt>
    <dgm:pt modelId="{358BA08F-CBBC-4263-BC07-3C50F993DB11}" type="pres">
      <dgm:prSet presAssocID="{283DBACF-70CA-46DF-A3B4-7739A4C09CD8}" presName="background" presStyleLbl="node0" presStyleIdx="0" presStyleCnt="3"/>
      <dgm:spPr/>
    </dgm:pt>
    <dgm:pt modelId="{A0B94701-F67F-465C-BA10-D7BAC6DA9C52}" type="pres">
      <dgm:prSet presAssocID="{283DBACF-70CA-46DF-A3B4-7739A4C09CD8}" presName="text" presStyleLbl="fgAcc0" presStyleIdx="0" presStyleCnt="3">
        <dgm:presLayoutVars>
          <dgm:chPref val="3"/>
        </dgm:presLayoutVars>
      </dgm:prSet>
      <dgm:spPr/>
    </dgm:pt>
    <dgm:pt modelId="{FEFC3AA9-092D-4701-97D4-AEAACF100719}" type="pres">
      <dgm:prSet presAssocID="{283DBACF-70CA-46DF-A3B4-7739A4C09CD8}" presName="hierChild2" presStyleCnt="0"/>
      <dgm:spPr/>
    </dgm:pt>
    <dgm:pt modelId="{EAB5E510-ADDA-41F9-AC18-6B904912B608}" type="pres">
      <dgm:prSet presAssocID="{75D263CC-5524-4178-8735-5B6668B7C8C0}" presName="hierRoot1" presStyleCnt="0"/>
      <dgm:spPr/>
    </dgm:pt>
    <dgm:pt modelId="{833B7D17-E1EA-4D8E-94AB-A0A3217C7C03}" type="pres">
      <dgm:prSet presAssocID="{75D263CC-5524-4178-8735-5B6668B7C8C0}" presName="composite" presStyleCnt="0"/>
      <dgm:spPr/>
    </dgm:pt>
    <dgm:pt modelId="{5F56A0AC-49E3-466B-85E4-0FEE87898710}" type="pres">
      <dgm:prSet presAssocID="{75D263CC-5524-4178-8735-5B6668B7C8C0}" presName="background" presStyleLbl="node0" presStyleIdx="1" presStyleCnt="3"/>
      <dgm:spPr/>
    </dgm:pt>
    <dgm:pt modelId="{4AA754ED-E3E0-4265-9DE9-FB181F91EA27}" type="pres">
      <dgm:prSet presAssocID="{75D263CC-5524-4178-8735-5B6668B7C8C0}" presName="text" presStyleLbl="fgAcc0" presStyleIdx="1" presStyleCnt="3">
        <dgm:presLayoutVars>
          <dgm:chPref val="3"/>
        </dgm:presLayoutVars>
      </dgm:prSet>
      <dgm:spPr/>
    </dgm:pt>
    <dgm:pt modelId="{AB309F78-FF23-4D37-9389-D000EB3413E9}" type="pres">
      <dgm:prSet presAssocID="{75D263CC-5524-4178-8735-5B6668B7C8C0}" presName="hierChild2" presStyleCnt="0"/>
      <dgm:spPr/>
    </dgm:pt>
    <dgm:pt modelId="{03EF08C6-C866-4D95-B113-893682D12137}" type="pres">
      <dgm:prSet presAssocID="{D1F1E2FA-BCE4-46B3-83F7-14D1001C9FA6}" presName="hierRoot1" presStyleCnt="0"/>
      <dgm:spPr/>
    </dgm:pt>
    <dgm:pt modelId="{96144360-AF60-4942-90CE-ED1D6370BFDC}" type="pres">
      <dgm:prSet presAssocID="{D1F1E2FA-BCE4-46B3-83F7-14D1001C9FA6}" presName="composite" presStyleCnt="0"/>
      <dgm:spPr/>
    </dgm:pt>
    <dgm:pt modelId="{58FA541D-C7BA-45E2-B963-1A1C4EA4856F}" type="pres">
      <dgm:prSet presAssocID="{D1F1E2FA-BCE4-46B3-83F7-14D1001C9FA6}" presName="background" presStyleLbl="node0" presStyleIdx="2" presStyleCnt="3"/>
      <dgm:spPr/>
    </dgm:pt>
    <dgm:pt modelId="{842960D0-61F7-498D-8D37-8ECC0042E06C}" type="pres">
      <dgm:prSet presAssocID="{D1F1E2FA-BCE4-46B3-83F7-14D1001C9FA6}" presName="text" presStyleLbl="fgAcc0" presStyleIdx="2" presStyleCnt="3">
        <dgm:presLayoutVars>
          <dgm:chPref val="3"/>
        </dgm:presLayoutVars>
      </dgm:prSet>
      <dgm:spPr/>
    </dgm:pt>
    <dgm:pt modelId="{C8D2F239-860B-42CD-8B62-5A1A5CA3E0CA}" type="pres">
      <dgm:prSet presAssocID="{D1F1E2FA-BCE4-46B3-83F7-14D1001C9FA6}" presName="hierChild2" presStyleCnt="0"/>
      <dgm:spPr/>
    </dgm:pt>
  </dgm:ptLst>
  <dgm:cxnLst>
    <dgm:cxn modelId="{9B538C1E-2E4A-43CA-821B-FF98E38B7421}" srcId="{7383635E-9B20-4B40-B6A9-D0AE3A6A5828}" destId="{D1F1E2FA-BCE4-46B3-83F7-14D1001C9FA6}" srcOrd="2" destOrd="0" parTransId="{1D95824B-29D9-4008-9A71-ED3B73302C7F}" sibTransId="{C5F465AD-C715-49AD-B335-563066FEAB58}"/>
    <dgm:cxn modelId="{59419D1F-605B-45D6-A899-7BC2CAB51AA7}" type="presOf" srcId="{75D263CC-5524-4178-8735-5B6668B7C8C0}" destId="{4AA754ED-E3E0-4265-9DE9-FB181F91EA27}" srcOrd="0" destOrd="0" presId="urn:microsoft.com/office/officeart/2005/8/layout/hierarchy1"/>
    <dgm:cxn modelId="{E9EF963C-2104-416D-B4BA-9286242A098B}" type="presOf" srcId="{7383635E-9B20-4B40-B6A9-D0AE3A6A5828}" destId="{561F0E04-65FA-4D03-89A0-E65E79A57834}" srcOrd="0" destOrd="0" presId="urn:microsoft.com/office/officeart/2005/8/layout/hierarchy1"/>
    <dgm:cxn modelId="{07B76B90-CD90-4309-BB92-D9F3B7F9AE15}" type="presOf" srcId="{283DBACF-70CA-46DF-A3B4-7739A4C09CD8}" destId="{A0B94701-F67F-465C-BA10-D7BAC6DA9C52}" srcOrd="0" destOrd="0" presId="urn:microsoft.com/office/officeart/2005/8/layout/hierarchy1"/>
    <dgm:cxn modelId="{44A6C0B0-D961-4E69-86F8-4CC432D3DC64}" srcId="{7383635E-9B20-4B40-B6A9-D0AE3A6A5828}" destId="{75D263CC-5524-4178-8735-5B6668B7C8C0}" srcOrd="1" destOrd="0" parTransId="{8A48A97D-4B2B-4E6E-8E0E-A4B7F542955D}" sibTransId="{3A9B97F8-808C-4970-92BD-644A92CEAAE5}"/>
    <dgm:cxn modelId="{983D4FEA-C7D1-4463-8247-048CA0B4F76B}" srcId="{7383635E-9B20-4B40-B6A9-D0AE3A6A5828}" destId="{283DBACF-70CA-46DF-A3B4-7739A4C09CD8}" srcOrd="0" destOrd="0" parTransId="{F118F2A6-1F5C-451A-8613-3C8644CE84F6}" sibTransId="{64ECFCDD-1552-45B5-B43E-A043B680D600}"/>
    <dgm:cxn modelId="{265C79EC-81BB-4F8C-8523-5466AA2953FB}" type="presOf" srcId="{D1F1E2FA-BCE4-46B3-83F7-14D1001C9FA6}" destId="{842960D0-61F7-498D-8D37-8ECC0042E06C}" srcOrd="0" destOrd="0" presId="urn:microsoft.com/office/officeart/2005/8/layout/hierarchy1"/>
    <dgm:cxn modelId="{8D43F3F9-8000-4202-AC58-E006DC169CBD}" type="presParOf" srcId="{561F0E04-65FA-4D03-89A0-E65E79A57834}" destId="{A4A776E3-A32D-4CF5-B0FF-7D013F34167D}" srcOrd="0" destOrd="0" presId="urn:microsoft.com/office/officeart/2005/8/layout/hierarchy1"/>
    <dgm:cxn modelId="{FAA7AFB8-6692-418B-BC75-76D47815D465}" type="presParOf" srcId="{A4A776E3-A32D-4CF5-B0FF-7D013F34167D}" destId="{59FF3B50-FC0A-4BFC-BB92-78A54E7329BF}" srcOrd="0" destOrd="0" presId="urn:microsoft.com/office/officeart/2005/8/layout/hierarchy1"/>
    <dgm:cxn modelId="{D9AE3D9E-33C4-40BA-AF37-70086A9D55D0}" type="presParOf" srcId="{59FF3B50-FC0A-4BFC-BB92-78A54E7329BF}" destId="{358BA08F-CBBC-4263-BC07-3C50F993DB11}" srcOrd="0" destOrd="0" presId="urn:microsoft.com/office/officeart/2005/8/layout/hierarchy1"/>
    <dgm:cxn modelId="{1211C38F-1321-47EB-AAF6-5F4EB4ADFC24}" type="presParOf" srcId="{59FF3B50-FC0A-4BFC-BB92-78A54E7329BF}" destId="{A0B94701-F67F-465C-BA10-D7BAC6DA9C52}" srcOrd="1" destOrd="0" presId="urn:microsoft.com/office/officeart/2005/8/layout/hierarchy1"/>
    <dgm:cxn modelId="{0641664D-1125-4F03-BFB1-86A8DE75AB87}" type="presParOf" srcId="{A4A776E3-A32D-4CF5-B0FF-7D013F34167D}" destId="{FEFC3AA9-092D-4701-97D4-AEAACF100719}" srcOrd="1" destOrd="0" presId="urn:microsoft.com/office/officeart/2005/8/layout/hierarchy1"/>
    <dgm:cxn modelId="{C64B00A0-8EDC-41D7-BA71-5E1EC3A64D14}" type="presParOf" srcId="{561F0E04-65FA-4D03-89A0-E65E79A57834}" destId="{EAB5E510-ADDA-41F9-AC18-6B904912B608}" srcOrd="1" destOrd="0" presId="urn:microsoft.com/office/officeart/2005/8/layout/hierarchy1"/>
    <dgm:cxn modelId="{5AA6B54F-6664-4E02-9F3F-D2940BE9EF3E}" type="presParOf" srcId="{EAB5E510-ADDA-41F9-AC18-6B904912B608}" destId="{833B7D17-E1EA-4D8E-94AB-A0A3217C7C03}" srcOrd="0" destOrd="0" presId="urn:microsoft.com/office/officeart/2005/8/layout/hierarchy1"/>
    <dgm:cxn modelId="{82BF514E-D7CF-4CE9-BB19-FF8DA5165E08}" type="presParOf" srcId="{833B7D17-E1EA-4D8E-94AB-A0A3217C7C03}" destId="{5F56A0AC-49E3-466B-85E4-0FEE87898710}" srcOrd="0" destOrd="0" presId="urn:microsoft.com/office/officeart/2005/8/layout/hierarchy1"/>
    <dgm:cxn modelId="{F8BFB631-86EC-4B49-AB55-8E8D31327F93}" type="presParOf" srcId="{833B7D17-E1EA-4D8E-94AB-A0A3217C7C03}" destId="{4AA754ED-E3E0-4265-9DE9-FB181F91EA27}" srcOrd="1" destOrd="0" presId="urn:microsoft.com/office/officeart/2005/8/layout/hierarchy1"/>
    <dgm:cxn modelId="{32076BE0-BDE0-4A78-BBA8-60EF0EBCC584}" type="presParOf" srcId="{EAB5E510-ADDA-41F9-AC18-6B904912B608}" destId="{AB309F78-FF23-4D37-9389-D000EB3413E9}" srcOrd="1" destOrd="0" presId="urn:microsoft.com/office/officeart/2005/8/layout/hierarchy1"/>
    <dgm:cxn modelId="{B1CE96C8-E398-477D-8470-CC141AB4B2F8}" type="presParOf" srcId="{561F0E04-65FA-4D03-89A0-E65E79A57834}" destId="{03EF08C6-C866-4D95-B113-893682D12137}" srcOrd="2" destOrd="0" presId="urn:microsoft.com/office/officeart/2005/8/layout/hierarchy1"/>
    <dgm:cxn modelId="{E43DDB80-10FF-4343-A740-1301318F092B}" type="presParOf" srcId="{03EF08C6-C866-4D95-B113-893682D12137}" destId="{96144360-AF60-4942-90CE-ED1D6370BFDC}" srcOrd="0" destOrd="0" presId="urn:microsoft.com/office/officeart/2005/8/layout/hierarchy1"/>
    <dgm:cxn modelId="{41589324-BE52-4F3B-84ED-1C0D5C8B3947}" type="presParOf" srcId="{96144360-AF60-4942-90CE-ED1D6370BFDC}" destId="{58FA541D-C7BA-45E2-B963-1A1C4EA4856F}" srcOrd="0" destOrd="0" presId="urn:microsoft.com/office/officeart/2005/8/layout/hierarchy1"/>
    <dgm:cxn modelId="{CAB2E4E7-7BF3-4DAD-9841-73A30E3899D1}" type="presParOf" srcId="{96144360-AF60-4942-90CE-ED1D6370BFDC}" destId="{842960D0-61F7-498D-8D37-8ECC0042E06C}" srcOrd="1" destOrd="0" presId="urn:microsoft.com/office/officeart/2005/8/layout/hierarchy1"/>
    <dgm:cxn modelId="{FED76CBC-94CF-4CF8-9074-BC4C9231E75A}" type="presParOf" srcId="{03EF08C6-C866-4D95-B113-893682D12137}" destId="{C8D2F239-860B-42CD-8B62-5A1A5CA3E0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A651F2-5A00-4E79-AFF7-90408C379895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335BD4B-4D0D-4D85-9481-276CC5583142}">
      <dgm:prSet/>
      <dgm:spPr/>
      <dgm:t>
        <a:bodyPr/>
        <a:lstStyle/>
        <a:p>
          <a:r>
            <a:rPr lang="en-US" dirty="0"/>
            <a:t>The difference in playing with the Sound of Vision System is that the player will </a:t>
          </a:r>
          <a:r>
            <a:rPr lang="ro-RO" dirty="0"/>
            <a:t>NOT</a:t>
          </a:r>
          <a:r>
            <a:rPr lang="en-US" dirty="0"/>
            <a:t> iterate through the objects in a room.</a:t>
          </a:r>
        </a:p>
      </dgm:t>
    </dgm:pt>
    <dgm:pt modelId="{E681E7F6-0B6B-4ABA-B766-16C447C51582}" type="parTrans" cxnId="{2EA62993-8DBB-4897-A9C4-A91666B107ED}">
      <dgm:prSet/>
      <dgm:spPr/>
      <dgm:t>
        <a:bodyPr/>
        <a:lstStyle/>
        <a:p>
          <a:endParaRPr lang="en-US"/>
        </a:p>
      </dgm:t>
    </dgm:pt>
    <dgm:pt modelId="{DC2EBD13-7853-4B38-9301-F27F11788541}" type="sibTrans" cxnId="{2EA62993-8DBB-4897-A9C4-A91666B107ED}">
      <dgm:prSet/>
      <dgm:spPr/>
      <dgm:t>
        <a:bodyPr/>
        <a:lstStyle/>
        <a:p>
          <a:endParaRPr lang="en-US"/>
        </a:p>
      </dgm:t>
    </dgm:pt>
    <dgm:pt modelId="{C9F8BD79-2881-49D2-8A7C-DEC9A24A94EF}">
      <dgm:prSet/>
      <dgm:spPr/>
      <dgm:t>
        <a:bodyPr/>
        <a:lstStyle/>
        <a:p>
          <a:r>
            <a:rPr lang="en-US"/>
            <a:t>He will ONLY iterate through the actions for that specific object (when he is inside it’s proximity).</a:t>
          </a:r>
        </a:p>
      </dgm:t>
    </dgm:pt>
    <dgm:pt modelId="{E8F0DA23-A990-4E78-A718-A550D8A0B6DC}" type="parTrans" cxnId="{856410A9-9973-4FAF-9A5D-00C891E4D77E}">
      <dgm:prSet/>
      <dgm:spPr/>
      <dgm:t>
        <a:bodyPr/>
        <a:lstStyle/>
        <a:p>
          <a:endParaRPr lang="en-US"/>
        </a:p>
      </dgm:t>
    </dgm:pt>
    <dgm:pt modelId="{B17A54DD-A10E-4AF5-894B-353677671E79}" type="sibTrans" cxnId="{856410A9-9973-4FAF-9A5D-00C891E4D77E}">
      <dgm:prSet/>
      <dgm:spPr/>
      <dgm:t>
        <a:bodyPr/>
        <a:lstStyle/>
        <a:p>
          <a:endParaRPr lang="en-US"/>
        </a:p>
      </dgm:t>
    </dgm:pt>
    <dgm:pt modelId="{1D045051-306D-4429-AC66-6FD4AEB632D4}">
      <dgm:prSet/>
      <dgm:spPr/>
      <dgm:t>
        <a:bodyPr/>
        <a:lstStyle/>
        <a:p>
          <a:r>
            <a:rPr lang="en-US"/>
            <a:t>That is because the room will be represented in virtual reality, and the player will have the possibility to find the object by exploring the virtual environment. </a:t>
          </a:r>
        </a:p>
      </dgm:t>
    </dgm:pt>
    <dgm:pt modelId="{991B07E5-8FC8-4404-9951-C5AE2D92FB57}" type="parTrans" cxnId="{834BD501-5554-4E85-8CFA-CB4305CCBCF5}">
      <dgm:prSet/>
      <dgm:spPr/>
      <dgm:t>
        <a:bodyPr/>
        <a:lstStyle/>
        <a:p>
          <a:endParaRPr lang="en-US"/>
        </a:p>
      </dgm:t>
    </dgm:pt>
    <dgm:pt modelId="{CC135FC1-1401-4550-A7F6-95B299B3FBEC}" type="sibTrans" cxnId="{834BD501-5554-4E85-8CFA-CB4305CCBCF5}">
      <dgm:prSet/>
      <dgm:spPr/>
      <dgm:t>
        <a:bodyPr/>
        <a:lstStyle/>
        <a:p>
          <a:endParaRPr lang="en-US"/>
        </a:p>
      </dgm:t>
    </dgm:pt>
    <dgm:pt modelId="{9AB4CF03-A813-45FA-832B-959FC21A7DB8}" type="pres">
      <dgm:prSet presAssocID="{3AA651F2-5A00-4E79-AFF7-90408C3798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2A5E03-20B9-4462-A878-05B2808A914C}" type="pres">
      <dgm:prSet presAssocID="{B335BD4B-4D0D-4D85-9481-276CC5583142}" presName="hierRoot1" presStyleCnt="0"/>
      <dgm:spPr/>
    </dgm:pt>
    <dgm:pt modelId="{0470DD61-3A43-44B2-B973-F5C65BA0A7FC}" type="pres">
      <dgm:prSet presAssocID="{B335BD4B-4D0D-4D85-9481-276CC5583142}" presName="composite" presStyleCnt="0"/>
      <dgm:spPr/>
    </dgm:pt>
    <dgm:pt modelId="{51D6F62E-0F20-4822-8B15-7FD2FADDB232}" type="pres">
      <dgm:prSet presAssocID="{B335BD4B-4D0D-4D85-9481-276CC5583142}" presName="background" presStyleLbl="node0" presStyleIdx="0" presStyleCnt="3"/>
      <dgm:spPr/>
    </dgm:pt>
    <dgm:pt modelId="{A046A35A-7966-4D90-AF01-7052E906B316}" type="pres">
      <dgm:prSet presAssocID="{B335BD4B-4D0D-4D85-9481-276CC5583142}" presName="text" presStyleLbl="fgAcc0" presStyleIdx="0" presStyleCnt="3">
        <dgm:presLayoutVars>
          <dgm:chPref val="3"/>
        </dgm:presLayoutVars>
      </dgm:prSet>
      <dgm:spPr/>
    </dgm:pt>
    <dgm:pt modelId="{66B44ED0-B794-4D43-9719-613485785E43}" type="pres">
      <dgm:prSet presAssocID="{B335BD4B-4D0D-4D85-9481-276CC5583142}" presName="hierChild2" presStyleCnt="0"/>
      <dgm:spPr/>
    </dgm:pt>
    <dgm:pt modelId="{B9ACD00C-287A-4C8B-9BA5-FA0D1F75F1F8}" type="pres">
      <dgm:prSet presAssocID="{C9F8BD79-2881-49D2-8A7C-DEC9A24A94EF}" presName="hierRoot1" presStyleCnt="0"/>
      <dgm:spPr/>
    </dgm:pt>
    <dgm:pt modelId="{8D49A194-FF0B-47F3-B613-B5F04E8C1E0B}" type="pres">
      <dgm:prSet presAssocID="{C9F8BD79-2881-49D2-8A7C-DEC9A24A94EF}" presName="composite" presStyleCnt="0"/>
      <dgm:spPr/>
    </dgm:pt>
    <dgm:pt modelId="{8D74CCB8-5996-46EA-B9C1-53C89F7D3022}" type="pres">
      <dgm:prSet presAssocID="{C9F8BD79-2881-49D2-8A7C-DEC9A24A94EF}" presName="background" presStyleLbl="node0" presStyleIdx="1" presStyleCnt="3"/>
      <dgm:spPr/>
    </dgm:pt>
    <dgm:pt modelId="{5744E02C-680F-42B3-B9A8-6F46C5A4F1DA}" type="pres">
      <dgm:prSet presAssocID="{C9F8BD79-2881-49D2-8A7C-DEC9A24A94EF}" presName="text" presStyleLbl="fgAcc0" presStyleIdx="1" presStyleCnt="3">
        <dgm:presLayoutVars>
          <dgm:chPref val="3"/>
        </dgm:presLayoutVars>
      </dgm:prSet>
      <dgm:spPr/>
    </dgm:pt>
    <dgm:pt modelId="{45466B48-CF34-4128-9028-C2F1E442CC57}" type="pres">
      <dgm:prSet presAssocID="{C9F8BD79-2881-49D2-8A7C-DEC9A24A94EF}" presName="hierChild2" presStyleCnt="0"/>
      <dgm:spPr/>
    </dgm:pt>
    <dgm:pt modelId="{69706B2D-7F34-40F8-9699-EFFB242C1D7B}" type="pres">
      <dgm:prSet presAssocID="{1D045051-306D-4429-AC66-6FD4AEB632D4}" presName="hierRoot1" presStyleCnt="0"/>
      <dgm:spPr/>
    </dgm:pt>
    <dgm:pt modelId="{6888E83E-A16C-47F1-B4D8-0092428A306E}" type="pres">
      <dgm:prSet presAssocID="{1D045051-306D-4429-AC66-6FD4AEB632D4}" presName="composite" presStyleCnt="0"/>
      <dgm:spPr/>
    </dgm:pt>
    <dgm:pt modelId="{CC12E6F4-EE3A-42EE-83EB-6A5DE1925642}" type="pres">
      <dgm:prSet presAssocID="{1D045051-306D-4429-AC66-6FD4AEB632D4}" presName="background" presStyleLbl="node0" presStyleIdx="2" presStyleCnt="3"/>
      <dgm:spPr/>
    </dgm:pt>
    <dgm:pt modelId="{1948187F-599B-4DA1-8090-B24FA3AB288A}" type="pres">
      <dgm:prSet presAssocID="{1D045051-306D-4429-AC66-6FD4AEB632D4}" presName="text" presStyleLbl="fgAcc0" presStyleIdx="2" presStyleCnt="3">
        <dgm:presLayoutVars>
          <dgm:chPref val="3"/>
        </dgm:presLayoutVars>
      </dgm:prSet>
      <dgm:spPr/>
    </dgm:pt>
    <dgm:pt modelId="{05116BF7-9140-4D38-807C-8EFA089BE467}" type="pres">
      <dgm:prSet presAssocID="{1D045051-306D-4429-AC66-6FD4AEB632D4}" presName="hierChild2" presStyleCnt="0"/>
      <dgm:spPr/>
    </dgm:pt>
  </dgm:ptLst>
  <dgm:cxnLst>
    <dgm:cxn modelId="{834BD501-5554-4E85-8CFA-CB4305CCBCF5}" srcId="{3AA651F2-5A00-4E79-AFF7-90408C379895}" destId="{1D045051-306D-4429-AC66-6FD4AEB632D4}" srcOrd="2" destOrd="0" parTransId="{991B07E5-8FC8-4404-9951-C5AE2D92FB57}" sibTransId="{CC135FC1-1401-4550-A7F6-95B299B3FBEC}"/>
    <dgm:cxn modelId="{9AD02E1D-9EA9-46AA-AC79-298E01BF3CE0}" type="presOf" srcId="{1D045051-306D-4429-AC66-6FD4AEB632D4}" destId="{1948187F-599B-4DA1-8090-B24FA3AB288A}" srcOrd="0" destOrd="0" presId="urn:microsoft.com/office/officeart/2005/8/layout/hierarchy1"/>
    <dgm:cxn modelId="{13A75922-4635-445F-8E6B-3D86B4F3C10D}" type="presOf" srcId="{C9F8BD79-2881-49D2-8A7C-DEC9A24A94EF}" destId="{5744E02C-680F-42B3-B9A8-6F46C5A4F1DA}" srcOrd="0" destOrd="0" presId="urn:microsoft.com/office/officeart/2005/8/layout/hierarchy1"/>
    <dgm:cxn modelId="{D058F92A-7D96-4ADC-9E86-67346CAD6415}" type="presOf" srcId="{B335BD4B-4D0D-4D85-9481-276CC5583142}" destId="{A046A35A-7966-4D90-AF01-7052E906B316}" srcOrd="0" destOrd="0" presId="urn:microsoft.com/office/officeart/2005/8/layout/hierarchy1"/>
    <dgm:cxn modelId="{B7DE7C65-D1D5-4183-87B2-A829BD71F1E8}" type="presOf" srcId="{3AA651F2-5A00-4E79-AFF7-90408C379895}" destId="{9AB4CF03-A813-45FA-832B-959FC21A7DB8}" srcOrd="0" destOrd="0" presId="urn:microsoft.com/office/officeart/2005/8/layout/hierarchy1"/>
    <dgm:cxn modelId="{2EA62993-8DBB-4897-A9C4-A91666B107ED}" srcId="{3AA651F2-5A00-4E79-AFF7-90408C379895}" destId="{B335BD4B-4D0D-4D85-9481-276CC5583142}" srcOrd="0" destOrd="0" parTransId="{E681E7F6-0B6B-4ABA-B766-16C447C51582}" sibTransId="{DC2EBD13-7853-4B38-9301-F27F11788541}"/>
    <dgm:cxn modelId="{856410A9-9973-4FAF-9A5D-00C891E4D77E}" srcId="{3AA651F2-5A00-4E79-AFF7-90408C379895}" destId="{C9F8BD79-2881-49D2-8A7C-DEC9A24A94EF}" srcOrd="1" destOrd="0" parTransId="{E8F0DA23-A990-4E78-A718-A550D8A0B6DC}" sibTransId="{B17A54DD-A10E-4AF5-894B-353677671E79}"/>
    <dgm:cxn modelId="{1A17F400-3156-413B-A5A3-B4E605869C4F}" type="presParOf" srcId="{9AB4CF03-A813-45FA-832B-959FC21A7DB8}" destId="{692A5E03-20B9-4462-A878-05B2808A914C}" srcOrd="0" destOrd="0" presId="urn:microsoft.com/office/officeart/2005/8/layout/hierarchy1"/>
    <dgm:cxn modelId="{7E9E61C6-B120-4CFE-B816-17BEB3903C40}" type="presParOf" srcId="{692A5E03-20B9-4462-A878-05B2808A914C}" destId="{0470DD61-3A43-44B2-B973-F5C65BA0A7FC}" srcOrd="0" destOrd="0" presId="urn:microsoft.com/office/officeart/2005/8/layout/hierarchy1"/>
    <dgm:cxn modelId="{70868703-E09E-49FB-BAF5-1536D8DAA19F}" type="presParOf" srcId="{0470DD61-3A43-44B2-B973-F5C65BA0A7FC}" destId="{51D6F62E-0F20-4822-8B15-7FD2FADDB232}" srcOrd="0" destOrd="0" presId="urn:microsoft.com/office/officeart/2005/8/layout/hierarchy1"/>
    <dgm:cxn modelId="{7CF1938D-540D-4FFE-AC7F-483D193E893F}" type="presParOf" srcId="{0470DD61-3A43-44B2-B973-F5C65BA0A7FC}" destId="{A046A35A-7966-4D90-AF01-7052E906B316}" srcOrd="1" destOrd="0" presId="urn:microsoft.com/office/officeart/2005/8/layout/hierarchy1"/>
    <dgm:cxn modelId="{803586CD-71FE-4425-8A5A-964A3B114873}" type="presParOf" srcId="{692A5E03-20B9-4462-A878-05B2808A914C}" destId="{66B44ED0-B794-4D43-9719-613485785E43}" srcOrd="1" destOrd="0" presId="urn:microsoft.com/office/officeart/2005/8/layout/hierarchy1"/>
    <dgm:cxn modelId="{5DE74CD3-70AA-4EF4-BEF2-B0527C287584}" type="presParOf" srcId="{9AB4CF03-A813-45FA-832B-959FC21A7DB8}" destId="{B9ACD00C-287A-4C8B-9BA5-FA0D1F75F1F8}" srcOrd="1" destOrd="0" presId="urn:microsoft.com/office/officeart/2005/8/layout/hierarchy1"/>
    <dgm:cxn modelId="{E90A95BA-75D0-43AD-BBF9-F9755672C125}" type="presParOf" srcId="{B9ACD00C-287A-4C8B-9BA5-FA0D1F75F1F8}" destId="{8D49A194-FF0B-47F3-B613-B5F04E8C1E0B}" srcOrd="0" destOrd="0" presId="urn:microsoft.com/office/officeart/2005/8/layout/hierarchy1"/>
    <dgm:cxn modelId="{DC7556CE-AE94-45FC-B3A2-81AAFECCEEB5}" type="presParOf" srcId="{8D49A194-FF0B-47F3-B613-B5F04E8C1E0B}" destId="{8D74CCB8-5996-46EA-B9C1-53C89F7D3022}" srcOrd="0" destOrd="0" presId="urn:microsoft.com/office/officeart/2005/8/layout/hierarchy1"/>
    <dgm:cxn modelId="{B66FDC16-78B9-4CEF-A8F8-6DC47BD29789}" type="presParOf" srcId="{8D49A194-FF0B-47F3-B613-B5F04E8C1E0B}" destId="{5744E02C-680F-42B3-B9A8-6F46C5A4F1DA}" srcOrd="1" destOrd="0" presId="urn:microsoft.com/office/officeart/2005/8/layout/hierarchy1"/>
    <dgm:cxn modelId="{2033DCF8-9D8B-436E-A13F-52BC056531AE}" type="presParOf" srcId="{B9ACD00C-287A-4C8B-9BA5-FA0D1F75F1F8}" destId="{45466B48-CF34-4128-9028-C2F1E442CC57}" srcOrd="1" destOrd="0" presId="urn:microsoft.com/office/officeart/2005/8/layout/hierarchy1"/>
    <dgm:cxn modelId="{F25426E2-2D4F-4961-887F-F9268C925BF5}" type="presParOf" srcId="{9AB4CF03-A813-45FA-832B-959FC21A7DB8}" destId="{69706B2D-7F34-40F8-9699-EFFB242C1D7B}" srcOrd="2" destOrd="0" presId="urn:microsoft.com/office/officeart/2005/8/layout/hierarchy1"/>
    <dgm:cxn modelId="{318241DF-3708-4488-953D-D64DB07497CA}" type="presParOf" srcId="{69706B2D-7F34-40F8-9699-EFFB242C1D7B}" destId="{6888E83E-A16C-47F1-B4D8-0092428A306E}" srcOrd="0" destOrd="0" presId="urn:microsoft.com/office/officeart/2005/8/layout/hierarchy1"/>
    <dgm:cxn modelId="{1F123AFE-CD3D-4A01-9154-66A98B01B80B}" type="presParOf" srcId="{6888E83E-A16C-47F1-B4D8-0092428A306E}" destId="{CC12E6F4-EE3A-42EE-83EB-6A5DE1925642}" srcOrd="0" destOrd="0" presId="urn:microsoft.com/office/officeart/2005/8/layout/hierarchy1"/>
    <dgm:cxn modelId="{D6C59032-CF42-40EC-A5EC-9B68D504E707}" type="presParOf" srcId="{6888E83E-A16C-47F1-B4D8-0092428A306E}" destId="{1948187F-599B-4DA1-8090-B24FA3AB288A}" srcOrd="1" destOrd="0" presId="urn:microsoft.com/office/officeart/2005/8/layout/hierarchy1"/>
    <dgm:cxn modelId="{05F620BC-5BD5-4663-BA4A-0F6364C60D83}" type="presParOf" srcId="{69706B2D-7F34-40F8-9699-EFFB242C1D7B}" destId="{05116BF7-9140-4D38-807C-8EFA089BE4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67626E-2F35-4E44-B2BD-BC20DFAA4A52}" type="doc">
      <dgm:prSet loTypeId="urn:microsoft.com/office/officeart/2005/8/layout/hierarchy1" loCatId="hierarchy" qsTypeId="urn:microsoft.com/office/officeart/2005/8/quickstyle/simple3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CC345AB-B369-4812-83AA-C3DB7214E5E9}">
      <dgm:prSet/>
      <dgm:spPr/>
      <dgm:t>
        <a:bodyPr/>
        <a:lstStyle/>
        <a:p>
          <a:r>
            <a:rPr lang="en-US"/>
            <a:t>The game is audio-based so listening to the story is a key factor.</a:t>
          </a:r>
        </a:p>
      </dgm:t>
    </dgm:pt>
    <dgm:pt modelId="{9CA1621F-24EB-4E4A-B2BF-9E5F60DB6F82}" type="parTrans" cxnId="{1F33B90F-0F14-4EBC-A4BB-3C792F3486DC}">
      <dgm:prSet/>
      <dgm:spPr/>
      <dgm:t>
        <a:bodyPr/>
        <a:lstStyle/>
        <a:p>
          <a:endParaRPr lang="en-US"/>
        </a:p>
      </dgm:t>
    </dgm:pt>
    <dgm:pt modelId="{A26F5909-E7B3-4848-A601-264336E2BF62}" type="sibTrans" cxnId="{1F33B90F-0F14-4EBC-A4BB-3C792F3486DC}">
      <dgm:prSet/>
      <dgm:spPr/>
      <dgm:t>
        <a:bodyPr/>
        <a:lstStyle/>
        <a:p>
          <a:endParaRPr lang="en-US"/>
        </a:p>
      </dgm:t>
    </dgm:pt>
    <dgm:pt modelId="{82577534-EFAD-4321-A6DF-C3A6642F2749}">
      <dgm:prSet/>
      <dgm:spPr/>
      <dgm:t>
        <a:bodyPr/>
        <a:lstStyle/>
        <a:p>
          <a:r>
            <a:rPr lang="en-US"/>
            <a:t>As the rooms are described, the player will have to imagine them in his mind.</a:t>
          </a:r>
        </a:p>
      </dgm:t>
    </dgm:pt>
    <dgm:pt modelId="{1111340F-CD4C-477C-8788-31B52B9D95D0}" type="parTrans" cxnId="{972029EB-5949-4D57-BB54-D28B416CCE40}">
      <dgm:prSet/>
      <dgm:spPr/>
      <dgm:t>
        <a:bodyPr/>
        <a:lstStyle/>
        <a:p>
          <a:endParaRPr lang="en-US"/>
        </a:p>
      </dgm:t>
    </dgm:pt>
    <dgm:pt modelId="{C80F8E16-5C47-46A2-93BF-8F4BB9F4536E}" type="sibTrans" cxnId="{972029EB-5949-4D57-BB54-D28B416CCE40}">
      <dgm:prSet/>
      <dgm:spPr/>
      <dgm:t>
        <a:bodyPr/>
        <a:lstStyle/>
        <a:p>
          <a:endParaRPr lang="en-US"/>
        </a:p>
      </dgm:t>
    </dgm:pt>
    <dgm:pt modelId="{FF3541BD-B16E-41C6-A94A-0DD543DC3E6B}">
      <dgm:prSet/>
      <dgm:spPr/>
      <dgm:t>
        <a:bodyPr/>
        <a:lstStyle/>
        <a:p>
          <a:r>
            <a:rPr lang="en-US"/>
            <a:t>Because the story is the bond between the rooms and the objects, remembering the objects shouldn’t represent a problem.</a:t>
          </a:r>
        </a:p>
      </dgm:t>
    </dgm:pt>
    <dgm:pt modelId="{1293360F-09B3-44EA-A9F4-527801954A17}" type="parTrans" cxnId="{55433D1A-0F21-45E0-A27A-A023342A7232}">
      <dgm:prSet/>
      <dgm:spPr/>
      <dgm:t>
        <a:bodyPr/>
        <a:lstStyle/>
        <a:p>
          <a:endParaRPr lang="en-US"/>
        </a:p>
      </dgm:t>
    </dgm:pt>
    <dgm:pt modelId="{E0541015-4DF8-4A74-8BDD-29A7ABAAE1D7}" type="sibTrans" cxnId="{55433D1A-0F21-45E0-A27A-A023342A7232}">
      <dgm:prSet/>
      <dgm:spPr/>
      <dgm:t>
        <a:bodyPr/>
        <a:lstStyle/>
        <a:p>
          <a:endParaRPr lang="en-US"/>
        </a:p>
      </dgm:t>
    </dgm:pt>
    <dgm:pt modelId="{D6BFE0FB-4094-472C-B12C-E2ED77DC80CF}" type="pres">
      <dgm:prSet presAssocID="{A567626E-2F35-4E44-B2BD-BC20DFAA4A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56F8F3-A146-46E2-9295-11774D83E4EC}" type="pres">
      <dgm:prSet presAssocID="{8CC345AB-B369-4812-83AA-C3DB7214E5E9}" presName="hierRoot1" presStyleCnt="0"/>
      <dgm:spPr/>
    </dgm:pt>
    <dgm:pt modelId="{21F745D8-DDED-4202-A318-03FF1E3DC2D2}" type="pres">
      <dgm:prSet presAssocID="{8CC345AB-B369-4812-83AA-C3DB7214E5E9}" presName="composite" presStyleCnt="0"/>
      <dgm:spPr/>
    </dgm:pt>
    <dgm:pt modelId="{4C60FE3D-EEAD-4DC8-ACA2-A3CDC7A20599}" type="pres">
      <dgm:prSet presAssocID="{8CC345AB-B369-4812-83AA-C3DB7214E5E9}" presName="background" presStyleLbl="node0" presStyleIdx="0" presStyleCnt="3"/>
      <dgm:spPr/>
    </dgm:pt>
    <dgm:pt modelId="{378A18FC-B557-4265-8628-22BD532E3F3A}" type="pres">
      <dgm:prSet presAssocID="{8CC345AB-B369-4812-83AA-C3DB7214E5E9}" presName="text" presStyleLbl="fgAcc0" presStyleIdx="0" presStyleCnt="3">
        <dgm:presLayoutVars>
          <dgm:chPref val="3"/>
        </dgm:presLayoutVars>
      </dgm:prSet>
      <dgm:spPr/>
    </dgm:pt>
    <dgm:pt modelId="{BDC4C4C3-47CA-4601-922B-2B7E01AD3289}" type="pres">
      <dgm:prSet presAssocID="{8CC345AB-B369-4812-83AA-C3DB7214E5E9}" presName="hierChild2" presStyleCnt="0"/>
      <dgm:spPr/>
    </dgm:pt>
    <dgm:pt modelId="{2A88D976-C5A7-4351-B811-FA1D18AC3451}" type="pres">
      <dgm:prSet presAssocID="{82577534-EFAD-4321-A6DF-C3A6642F2749}" presName="hierRoot1" presStyleCnt="0"/>
      <dgm:spPr/>
    </dgm:pt>
    <dgm:pt modelId="{C5B87DE4-4903-4A1E-B4D8-33685123B15C}" type="pres">
      <dgm:prSet presAssocID="{82577534-EFAD-4321-A6DF-C3A6642F2749}" presName="composite" presStyleCnt="0"/>
      <dgm:spPr/>
    </dgm:pt>
    <dgm:pt modelId="{E99AB9FF-C501-494F-9F73-31EC2FADDC3E}" type="pres">
      <dgm:prSet presAssocID="{82577534-EFAD-4321-A6DF-C3A6642F2749}" presName="background" presStyleLbl="node0" presStyleIdx="1" presStyleCnt="3"/>
      <dgm:spPr/>
    </dgm:pt>
    <dgm:pt modelId="{AC8574CC-36BD-4733-86A5-313E776F1188}" type="pres">
      <dgm:prSet presAssocID="{82577534-EFAD-4321-A6DF-C3A6642F2749}" presName="text" presStyleLbl="fgAcc0" presStyleIdx="1" presStyleCnt="3">
        <dgm:presLayoutVars>
          <dgm:chPref val="3"/>
        </dgm:presLayoutVars>
      </dgm:prSet>
      <dgm:spPr/>
    </dgm:pt>
    <dgm:pt modelId="{4572E3BD-C78E-4F19-9A6D-24988257D5EA}" type="pres">
      <dgm:prSet presAssocID="{82577534-EFAD-4321-A6DF-C3A6642F2749}" presName="hierChild2" presStyleCnt="0"/>
      <dgm:spPr/>
    </dgm:pt>
    <dgm:pt modelId="{A0AA2D97-77D9-4E55-9122-E5DAAED9CC62}" type="pres">
      <dgm:prSet presAssocID="{FF3541BD-B16E-41C6-A94A-0DD543DC3E6B}" presName="hierRoot1" presStyleCnt="0"/>
      <dgm:spPr/>
    </dgm:pt>
    <dgm:pt modelId="{8757E4F6-1F92-4683-B154-6B2683538A40}" type="pres">
      <dgm:prSet presAssocID="{FF3541BD-B16E-41C6-A94A-0DD543DC3E6B}" presName="composite" presStyleCnt="0"/>
      <dgm:spPr/>
    </dgm:pt>
    <dgm:pt modelId="{CC6BF569-D7DF-448B-9EF9-388C94AB15D6}" type="pres">
      <dgm:prSet presAssocID="{FF3541BD-B16E-41C6-A94A-0DD543DC3E6B}" presName="background" presStyleLbl="node0" presStyleIdx="2" presStyleCnt="3"/>
      <dgm:spPr/>
    </dgm:pt>
    <dgm:pt modelId="{A0CA2C55-F739-4A9B-9362-FEFCFE3A76C6}" type="pres">
      <dgm:prSet presAssocID="{FF3541BD-B16E-41C6-A94A-0DD543DC3E6B}" presName="text" presStyleLbl="fgAcc0" presStyleIdx="2" presStyleCnt="3">
        <dgm:presLayoutVars>
          <dgm:chPref val="3"/>
        </dgm:presLayoutVars>
      </dgm:prSet>
      <dgm:spPr/>
    </dgm:pt>
    <dgm:pt modelId="{1EA8F541-3028-4442-ABDD-800D61F0C2C5}" type="pres">
      <dgm:prSet presAssocID="{FF3541BD-B16E-41C6-A94A-0DD543DC3E6B}" presName="hierChild2" presStyleCnt="0"/>
      <dgm:spPr/>
    </dgm:pt>
  </dgm:ptLst>
  <dgm:cxnLst>
    <dgm:cxn modelId="{1F33B90F-0F14-4EBC-A4BB-3C792F3486DC}" srcId="{A567626E-2F35-4E44-B2BD-BC20DFAA4A52}" destId="{8CC345AB-B369-4812-83AA-C3DB7214E5E9}" srcOrd="0" destOrd="0" parTransId="{9CA1621F-24EB-4E4A-B2BF-9E5F60DB6F82}" sibTransId="{A26F5909-E7B3-4848-A601-264336E2BF62}"/>
    <dgm:cxn modelId="{55433D1A-0F21-45E0-A27A-A023342A7232}" srcId="{A567626E-2F35-4E44-B2BD-BC20DFAA4A52}" destId="{FF3541BD-B16E-41C6-A94A-0DD543DC3E6B}" srcOrd="2" destOrd="0" parTransId="{1293360F-09B3-44EA-A9F4-527801954A17}" sibTransId="{E0541015-4DF8-4A74-8BDD-29A7ABAAE1D7}"/>
    <dgm:cxn modelId="{EFC03756-155F-4B4F-A99D-7B31F581B207}" type="presOf" srcId="{FF3541BD-B16E-41C6-A94A-0DD543DC3E6B}" destId="{A0CA2C55-F739-4A9B-9362-FEFCFE3A76C6}" srcOrd="0" destOrd="0" presId="urn:microsoft.com/office/officeart/2005/8/layout/hierarchy1"/>
    <dgm:cxn modelId="{D1D95659-E4F5-4784-8A7F-7960D948F8EF}" type="presOf" srcId="{82577534-EFAD-4321-A6DF-C3A6642F2749}" destId="{AC8574CC-36BD-4733-86A5-313E776F1188}" srcOrd="0" destOrd="0" presId="urn:microsoft.com/office/officeart/2005/8/layout/hierarchy1"/>
    <dgm:cxn modelId="{9CD7117F-2F6D-4BC9-B95D-3D7030B08D24}" type="presOf" srcId="{8CC345AB-B369-4812-83AA-C3DB7214E5E9}" destId="{378A18FC-B557-4265-8628-22BD532E3F3A}" srcOrd="0" destOrd="0" presId="urn:microsoft.com/office/officeart/2005/8/layout/hierarchy1"/>
    <dgm:cxn modelId="{54D6CAC4-038C-4C96-8AAF-34567153E6D6}" type="presOf" srcId="{A567626E-2F35-4E44-B2BD-BC20DFAA4A52}" destId="{D6BFE0FB-4094-472C-B12C-E2ED77DC80CF}" srcOrd="0" destOrd="0" presId="urn:microsoft.com/office/officeart/2005/8/layout/hierarchy1"/>
    <dgm:cxn modelId="{972029EB-5949-4D57-BB54-D28B416CCE40}" srcId="{A567626E-2F35-4E44-B2BD-BC20DFAA4A52}" destId="{82577534-EFAD-4321-A6DF-C3A6642F2749}" srcOrd="1" destOrd="0" parTransId="{1111340F-CD4C-477C-8788-31B52B9D95D0}" sibTransId="{C80F8E16-5C47-46A2-93BF-8F4BB9F4536E}"/>
    <dgm:cxn modelId="{1CA68DDF-535B-445D-9587-28BEB29B5ADE}" type="presParOf" srcId="{D6BFE0FB-4094-472C-B12C-E2ED77DC80CF}" destId="{E756F8F3-A146-46E2-9295-11774D83E4EC}" srcOrd="0" destOrd="0" presId="urn:microsoft.com/office/officeart/2005/8/layout/hierarchy1"/>
    <dgm:cxn modelId="{8C4CB48D-D907-4D00-8213-11BD7BC85A72}" type="presParOf" srcId="{E756F8F3-A146-46E2-9295-11774D83E4EC}" destId="{21F745D8-DDED-4202-A318-03FF1E3DC2D2}" srcOrd="0" destOrd="0" presId="urn:microsoft.com/office/officeart/2005/8/layout/hierarchy1"/>
    <dgm:cxn modelId="{358DFF7E-7F1A-4E26-8C45-C2A65712CE54}" type="presParOf" srcId="{21F745D8-DDED-4202-A318-03FF1E3DC2D2}" destId="{4C60FE3D-EEAD-4DC8-ACA2-A3CDC7A20599}" srcOrd="0" destOrd="0" presId="urn:microsoft.com/office/officeart/2005/8/layout/hierarchy1"/>
    <dgm:cxn modelId="{C2256065-E556-4981-AE7A-6CFDA1C1C191}" type="presParOf" srcId="{21F745D8-DDED-4202-A318-03FF1E3DC2D2}" destId="{378A18FC-B557-4265-8628-22BD532E3F3A}" srcOrd="1" destOrd="0" presId="urn:microsoft.com/office/officeart/2005/8/layout/hierarchy1"/>
    <dgm:cxn modelId="{DD58D516-0FEC-4C2D-B58C-05410C13DAC8}" type="presParOf" srcId="{E756F8F3-A146-46E2-9295-11774D83E4EC}" destId="{BDC4C4C3-47CA-4601-922B-2B7E01AD3289}" srcOrd="1" destOrd="0" presId="urn:microsoft.com/office/officeart/2005/8/layout/hierarchy1"/>
    <dgm:cxn modelId="{0CF6BFD6-E0CE-49B0-8FB1-3A151A0F2E65}" type="presParOf" srcId="{D6BFE0FB-4094-472C-B12C-E2ED77DC80CF}" destId="{2A88D976-C5A7-4351-B811-FA1D18AC3451}" srcOrd="1" destOrd="0" presId="urn:microsoft.com/office/officeart/2005/8/layout/hierarchy1"/>
    <dgm:cxn modelId="{82B6C0A3-7147-4EC3-ADD4-A179851983D4}" type="presParOf" srcId="{2A88D976-C5A7-4351-B811-FA1D18AC3451}" destId="{C5B87DE4-4903-4A1E-B4D8-33685123B15C}" srcOrd="0" destOrd="0" presId="urn:microsoft.com/office/officeart/2005/8/layout/hierarchy1"/>
    <dgm:cxn modelId="{84B68E81-9D7D-4D0C-AE13-89842202B834}" type="presParOf" srcId="{C5B87DE4-4903-4A1E-B4D8-33685123B15C}" destId="{E99AB9FF-C501-494F-9F73-31EC2FADDC3E}" srcOrd="0" destOrd="0" presId="urn:microsoft.com/office/officeart/2005/8/layout/hierarchy1"/>
    <dgm:cxn modelId="{1C260D88-8977-4FC7-AB3A-2614D22D3CBC}" type="presParOf" srcId="{C5B87DE4-4903-4A1E-B4D8-33685123B15C}" destId="{AC8574CC-36BD-4733-86A5-313E776F1188}" srcOrd="1" destOrd="0" presId="urn:microsoft.com/office/officeart/2005/8/layout/hierarchy1"/>
    <dgm:cxn modelId="{4D2953C3-79E1-4605-A2C7-E5058AB13B6D}" type="presParOf" srcId="{2A88D976-C5A7-4351-B811-FA1D18AC3451}" destId="{4572E3BD-C78E-4F19-9A6D-24988257D5EA}" srcOrd="1" destOrd="0" presId="urn:microsoft.com/office/officeart/2005/8/layout/hierarchy1"/>
    <dgm:cxn modelId="{8ECB7518-230D-4CFE-8F2E-C31F42D2AA14}" type="presParOf" srcId="{D6BFE0FB-4094-472C-B12C-E2ED77DC80CF}" destId="{A0AA2D97-77D9-4E55-9122-E5DAAED9CC62}" srcOrd="2" destOrd="0" presId="urn:microsoft.com/office/officeart/2005/8/layout/hierarchy1"/>
    <dgm:cxn modelId="{BF1B627A-654D-480D-AB91-6968F605803E}" type="presParOf" srcId="{A0AA2D97-77D9-4E55-9122-E5DAAED9CC62}" destId="{8757E4F6-1F92-4683-B154-6B2683538A40}" srcOrd="0" destOrd="0" presId="urn:microsoft.com/office/officeart/2005/8/layout/hierarchy1"/>
    <dgm:cxn modelId="{FD3FFCA7-D82D-4EE6-A900-2DDB880BEED2}" type="presParOf" srcId="{8757E4F6-1F92-4683-B154-6B2683538A40}" destId="{CC6BF569-D7DF-448B-9EF9-388C94AB15D6}" srcOrd="0" destOrd="0" presId="urn:microsoft.com/office/officeart/2005/8/layout/hierarchy1"/>
    <dgm:cxn modelId="{43F6A1F7-498C-471D-B525-6D407831459A}" type="presParOf" srcId="{8757E4F6-1F92-4683-B154-6B2683538A40}" destId="{A0CA2C55-F739-4A9B-9362-FEFCFE3A76C6}" srcOrd="1" destOrd="0" presId="urn:microsoft.com/office/officeart/2005/8/layout/hierarchy1"/>
    <dgm:cxn modelId="{BB9D7883-F00F-47E3-A743-A7986CB80642}" type="presParOf" srcId="{A0AA2D97-77D9-4E55-9122-E5DAAED9CC62}" destId="{1EA8F541-3028-4442-ABDD-800D61F0C2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901D1-2D93-4C00-B969-1A8C8259CD7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FB81BEF7-9B30-4D3D-969C-2E94976EE254}">
      <dgm:prSet/>
      <dgm:spPr/>
      <dgm:t>
        <a:bodyPr/>
        <a:lstStyle/>
        <a:p>
          <a:r>
            <a:rPr lang="en-US"/>
            <a:t>A general way to add the items into the tree. The objects are imported from a JSON file.</a:t>
          </a:r>
        </a:p>
      </dgm:t>
    </dgm:pt>
    <dgm:pt modelId="{BEBEDF85-2FB5-474B-9ECF-8281A8733515}" type="parTrans" cxnId="{504E5529-EC00-46D8-A592-414E1438A1B7}">
      <dgm:prSet/>
      <dgm:spPr/>
      <dgm:t>
        <a:bodyPr/>
        <a:lstStyle/>
        <a:p>
          <a:endParaRPr lang="en-US"/>
        </a:p>
      </dgm:t>
    </dgm:pt>
    <dgm:pt modelId="{724E588D-3387-4904-8EB3-1B61F911C5E2}" type="sibTrans" cxnId="{504E5529-EC00-46D8-A592-414E1438A1B7}">
      <dgm:prSet/>
      <dgm:spPr/>
      <dgm:t>
        <a:bodyPr/>
        <a:lstStyle/>
        <a:p>
          <a:endParaRPr lang="en-US"/>
        </a:p>
      </dgm:t>
    </dgm:pt>
    <dgm:pt modelId="{5AD03E99-0352-4221-9BCF-7D31AC8256F4}">
      <dgm:prSet/>
      <dgm:spPr/>
      <dgm:t>
        <a:bodyPr/>
        <a:lstStyle/>
        <a:p>
          <a:r>
            <a:rPr lang="en-US" dirty="0"/>
            <a:t>The detailed (written) story and how the objects should interact.</a:t>
          </a:r>
        </a:p>
      </dgm:t>
    </dgm:pt>
    <dgm:pt modelId="{F1D545CC-90ED-4FE4-87E2-AF30B349A90F}" type="parTrans" cxnId="{7D945B8D-6D34-4170-AC61-0A587E39FEB6}">
      <dgm:prSet/>
      <dgm:spPr/>
      <dgm:t>
        <a:bodyPr/>
        <a:lstStyle/>
        <a:p>
          <a:endParaRPr lang="en-US"/>
        </a:p>
      </dgm:t>
    </dgm:pt>
    <dgm:pt modelId="{C8F631AC-9562-47C8-B89C-8927D9EEB9EC}" type="sibTrans" cxnId="{7D945B8D-6D34-4170-AC61-0A587E39FEB6}">
      <dgm:prSet/>
      <dgm:spPr/>
      <dgm:t>
        <a:bodyPr/>
        <a:lstStyle/>
        <a:p>
          <a:endParaRPr lang="en-US"/>
        </a:p>
      </dgm:t>
    </dgm:pt>
    <dgm:pt modelId="{219B6D19-775D-4953-AB3F-8842FB6BABB9}">
      <dgm:prSet/>
      <dgm:spPr/>
      <dgm:t>
        <a:bodyPr/>
        <a:lstStyle/>
        <a:p>
          <a:r>
            <a:rPr lang="en-US"/>
            <a:t>A demo with placeholder sounds that demonstrates the interaction of the player.</a:t>
          </a:r>
        </a:p>
      </dgm:t>
    </dgm:pt>
    <dgm:pt modelId="{2097E020-7080-413F-9D2B-8243950820B0}" type="parTrans" cxnId="{74ED8BDA-80A2-4543-B55D-32EACC256697}">
      <dgm:prSet/>
      <dgm:spPr/>
      <dgm:t>
        <a:bodyPr/>
        <a:lstStyle/>
        <a:p>
          <a:endParaRPr lang="en-US"/>
        </a:p>
      </dgm:t>
    </dgm:pt>
    <dgm:pt modelId="{AB6D69B3-F42A-4B04-ACC9-7B408B5D06D2}" type="sibTrans" cxnId="{74ED8BDA-80A2-4543-B55D-32EACC256697}">
      <dgm:prSet/>
      <dgm:spPr/>
      <dgm:t>
        <a:bodyPr/>
        <a:lstStyle/>
        <a:p>
          <a:endParaRPr lang="en-US"/>
        </a:p>
      </dgm:t>
    </dgm:pt>
    <dgm:pt modelId="{4C192AD0-4632-4138-BDCB-BBC98C0FDB36}">
      <dgm:prSet/>
      <dgm:spPr/>
      <dgm:t>
        <a:bodyPr/>
        <a:lstStyle/>
        <a:p>
          <a:r>
            <a:rPr lang="en-US"/>
            <a:t>The possibility to walk through the rooms (if the doors are unlocked).</a:t>
          </a:r>
        </a:p>
      </dgm:t>
    </dgm:pt>
    <dgm:pt modelId="{1F5FE0D8-C9FA-4A09-9E72-4AF53FA052D8}" type="parTrans" cxnId="{CB878E6E-2F30-4605-AA10-C355C84B73CD}">
      <dgm:prSet/>
      <dgm:spPr/>
      <dgm:t>
        <a:bodyPr/>
        <a:lstStyle/>
        <a:p>
          <a:endParaRPr lang="en-US"/>
        </a:p>
      </dgm:t>
    </dgm:pt>
    <dgm:pt modelId="{7685EB9A-BD27-4364-AA34-686054E01AF0}" type="sibTrans" cxnId="{CB878E6E-2F30-4605-AA10-C355C84B73CD}">
      <dgm:prSet/>
      <dgm:spPr/>
      <dgm:t>
        <a:bodyPr/>
        <a:lstStyle/>
        <a:p>
          <a:endParaRPr lang="en-US"/>
        </a:p>
      </dgm:t>
    </dgm:pt>
    <dgm:pt modelId="{9FD5E0E3-4C11-442B-853C-CE3B999352B6}" type="pres">
      <dgm:prSet presAssocID="{56B901D1-2D93-4C00-B969-1A8C8259CD74}" presName="root" presStyleCnt="0">
        <dgm:presLayoutVars>
          <dgm:dir/>
          <dgm:resizeHandles val="exact"/>
        </dgm:presLayoutVars>
      </dgm:prSet>
      <dgm:spPr/>
    </dgm:pt>
    <dgm:pt modelId="{ED55DC5C-9A68-4335-98F6-93FFF8753E12}" type="pres">
      <dgm:prSet presAssocID="{FB81BEF7-9B30-4D3D-969C-2E94976EE254}" presName="compNode" presStyleCnt="0"/>
      <dgm:spPr/>
    </dgm:pt>
    <dgm:pt modelId="{0CF0CC2E-5C33-4A8B-9296-E56FFC95CE60}" type="pres">
      <dgm:prSet presAssocID="{FB81BEF7-9B30-4D3D-969C-2E94976EE254}" presName="bgRect" presStyleLbl="bgShp" presStyleIdx="0" presStyleCnt="4"/>
      <dgm:spPr/>
    </dgm:pt>
    <dgm:pt modelId="{A34BA0B5-D5AC-40B9-A354-8943F27DFB3C}" type="pres">
      <dgm:prSet presAssocID="{FB81BEF7-9B30-4D3D-969C-2E94976EE2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877EFF-41D7-4FAC-AFE1-E90EE72C2123}" type="pres">
      <dgm:prSet presAssocID="{FB81BEF7-9B30-4D3D-969C-2E94976EE254}" presName="spaceRect" presStyleCnt="0"/>
      <dgm:spPr/>
    </dgm:pt>
    <dgm:pt modelId="{F58F5E43-82FF-4717-8A75-CE5B52AE489E}" type="pres">
      <dgm:prSet presAssocID="{FB81BEF7-9B30-4D3D-969C-2E94976EE254}" presName="parTx" presStyleLbl="revTx" presStyleIdx="0" presStyleCnt="4">
        <dgm:presLayoutVars>
          <dgm:chMax val="0"/>
          <dgm:chPref val="0"/>
        </dgm:presLayoutVars>
      </dgm:prSet>
      <dgm:spPr/>
    </dgm:pt>
    <dgm:pt modelId="{92BB7102-0E79-4E45-AD90-9B9D58E65FC6}" type="pres">
      <dgm:prSet presAssocID="{724E588D-3387-4904-8EB3-1B61F911C5E2}" presName="sibTrans" presStyleCnt="0"/>
      <dgm:spPr/>
    </dgm:pt>
    <dgm:pt modelId="{2DCDF836-2CA7-446F-9869-0CEA932F7A00}" type="pres">
      <dgm:prSet presAssocID="{5AD03E99-0352-4221-9BCF-7D31AC8256F4}" presName="compNode" presStyleCnt="0"/>
      <dgm:spPr/>
    </dgm:pt>
    <dgm:pt modelId="{FC10FDDC-74DE-478A-BDDE-49650427911B}" type="pres">
      <dgm:prSet presAssocID="{5AD03E99-0352-4221-9BCF-7D31AC8256F4}" presName="bgRect" presStyleLbl="bgShp" presStyleIdx="1" presStyleCnt="4"/>
      <dgm:spPr/>
    </dgm:pt>
    <dgm:pt modelId="{5440D53B-7413-40F1-9635-6D99D073E959}" type="pres">
      <dgm:prSet presAssocID="{5AD03E99-0352-4221-9BCF-7D31AC8256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8790FEA-3808-4541-AA58-757B3578918D}" type="pres">
      <dgm:prSet presAssocID="{5AD03E99-0352-4221-9BCF-7D31AC8256F4}" presName="spaceRect" presStyleCnt="0"/>
      <dgm:spPr/>
    </dgm:pt>
    <dgm:pt modelId="{B0B86EE6-D3BC-476D-8829-2BC47806592F}" type="pres">
      <dgm:prSet presAssocID="{5AD03E99-0352-4221-9BCF-7D31AC8256F4}" presName="parTx" presStyleLbl="revTx" presStyleIdx="1" presStyleCnt="4">
        <dgm:presLayoutVars>
          <dgm:chMax val="0"/>
          <dgm:chPref val="0"/>
        </dgm:presLayoutVars>
      </dgm:prSet>
      <dgm:spPr/>
    </dgm:pt>
    <dgm:pt modelId="{8179EF25-F98D-4117-B624-9CCA3B3D31A7}" type="pres">
      <dgm:prSet presAssocID="{C8F631AC-9562-47C8-B89C-8927D9EEB9EC}" presName="sibTrans" presStyleCnt="0"/>
      <dgm:spPr/>
    </dgm:pt>
    <dgm:pt modelId="{C2CD67C3-1A22-4842-BB91-62BCC5082CD5}" type="pres">
      <dgm:prSet presAssocID="{219B6D19-775D-4953-AB3F-8842FB6BABB9}" presName="compNode" presStyleCnt="0"/>
      <dgm:spPr/>
    </dgm:pt>
    <dgm:pt modelId="{537C075F-5FA4-4FF1-86FA-FB94597A57C8}" type="pres">
      <dgm:prSet presAssocID="{219B6D19-775D-4953-AB3F-8842FB6BABB9}" presName="bgRect" presStyleLbl="bgShp" presStyleIdx="2" presStyleCnt="4"/>
      <dgm:spPr/>
    </dgm:pt>
    <dgm:pt modelId="{DA727D1B-C316-4064-A87C-C308D2576DDB}" type="pres">
      <dgm:prSet presAssocID="{219B6D19-775D-4953-AB3F-8842FB6BAB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C987C4AB-7993-49F5-959E-613D4F33DDC2}" type="pres">
      <dgm:prSet presAssocID="{219B6D19-775D-4953-AB3F-8842FB6BABB9}" presName="spaceRect" presStyleCnt="0"/>
      <dgm:spPr/>
    </dgm:pt>
    <dgm:pt modelId="{664568EA-12C9-498E-86C0-A3C3214898F9}" type="pres">
      <dgm:prSet presAssocID="{219B6D19-775D-4953-AB3F-8842FB6BABB9}" presName="parTx" presStyleLbl="revTx" presStyleIdx="2" presStyleCnt="4">
        <dgm:presLayoutVars>
          <dgm:chMax val="0"/>
          <dgm:chPref val="0"/>
        </dgm:presLayoutVars>
      </dgm:prSet>
      <dgm:spPr/>
    </dgm:pt>
    <dgm:pt modelId="{098A31BC-A7FE-4BCA-AE6D-B6E742BBEC90}" type="pres">
      <dgm:prSet presAssocID="{AB6D69B3-F42A-4B04-ACC9-7B408B5D06D2}" presName="sibTrans" presStyleCnt="0"/>
      <dgm:spPr/>
    </dgm:pt>
    <dgm:pt modelId="{BF213572-37A1-42C7-9CD7-3CB22B6EF090}" type="pres">
      <dgm:prSet presAssocID="{4C192AD0-4632-4138-BDCB-BBC98C0FDB36}" presName="compNode" presStyleCnt="0"/>
      <dgm:spPr/>
    </dgm:pt>
    <dgm:pt modelId="{613A7A66-B67B-4D10-BDFC-099A5805BD91}" type="pres">
      <dgm:prSet presAssocID="{4C192AD0-4632-4138-BDCB-BBC98C0FDB36}" presName="bgRect" presStyleLbl="bgShp" presStyleIdx="3" presStyleCnt="4"/>
      <dgm:spPr/>
    </dgm:pt>
    <dgm:pt modelId="{55E9E05B-A9F9-48CC-85DA-B0FFB7CA135F}" type="pres">
      <dgm:prSet presAssocID="{4C192AD0-4632-4138-BDCB-BBC98C0FDB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98DCCA7C-DB3E-4087-AD63-CCD5597B8BA9}" type="pres">
      <dgm:prSet presAssocID="{4C192AD0-4632-4138-BDCB-BBC98C0FDB36}" presName="spaceRect" presStyleCnt="0"/>
      <dgm:spPr/>
    </dgm:pt>
    <dgm:pt modelId="{0C2AD0A5-D6B4-449F-A553-8C0EE32057DA}" type="pres">
      <dgm:prSet presAssocID="{4C192AD0-4632-4138-BDCB-BBC98C0FDB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4E5529-EC00-46D8-A592-414E1438A1B7}" srcId="{56B901D1-2D93-4C00-B969-1A8C8259CD74}" destId="{FB81BEF7-9B30-4D3D-969C-2E94976EE254}" srcOrd="0" destOrd="0" parTransId="{BEBEDF85-2FB5-474B-9ECF-8281A8733515}" sibTransId="{724E588D-3387-4904-8EB3-1B61F911C5E2}"/>
    <dgm:cxn modelId="{93939E3C-C910-4A21-87C3-9D1FD7413FA0}" type="presOf" srcId="{4C192AD0-4632-4138-BDCB-BBC98C0FDB36}" destId="{0C2AD0A5-D6B4-449F-A553-8C0EE32057DA}" srcOrd="0" destOrd="0" presId="urn:microsoft.com/office/officeart/2018/2/layout/IconVerticalSolidList"/>
    <dgm:cxn modelId="{CB878E6E-2F30-4605-AA10-C355C84B73CD}" srcId="{56B901D1-2D93-4C00-B969-1A8C8259CD74}" destId="{4C192AD0-4632-4138-BDCB-BBC98C0FDB36}" srcOrd="3" destOrd="0" parTransId="{1F5FE0D8-C9FA-4A09-9E72-4AF53FA052D8}" sibTransId="{7685EB9A-BD27-4364-AA34-686054E01AF0}"/>
    <dgm:cxn modelId="{F10C3156-EFD2-4A32-8227-79B0398305A9}" type="presOf" srcId="{219B6D19-775D-4953-AB3F-8842FB6BABB9}" destId="{664568EA-12C9-498E-86C0-A3C3214898F9}" srcOrd="0" destOrd="0" presId="urn:microsoft.com/office/officeart/2018/2/layout/IconVerticalSolidList"/>
    <dgm:cxn modelId="{7D945B8D-6D34-4170-AC61-0A587E39FEB6}" srcId="{56B901D1-2D93-4C00-B969-1A8C8259CD74}" destId="{5AD03E99-0352-4221-9BCF-7D31AC8256F4}" srcOrd="1" destOrd="0" parTransId="{F1D545CC-90ED-4FE4-87E2-AF30B349A90F}" sibTransId="{C8F631AC-9562-47C8-B89C-8927D9EEB9EC}"/>
    <dgm:cxn modelId="{A2C62FD0-0AAD-4F07-94AF-C425DB4EFF7E}" type="presOf" srcId="{FB81BEF7-9B30-4D3D-969C-2E94976EE254}" destId="{F58F5E43-82FF-4717-8A75-CE5B52AE489E}" srcOrd="0" destOrd="0" presId="urn:microsoft.com/office/officeart/2018/2/layout/IconVerticalSolidList"/>
    <dgm:cxn modelId="{3FFE69D0-6970-4C32-91BB-6409B2BD9604}" type="presOf" srcId="{5AD03E99-0352-4221-9BCF-7D31AC8256F4}" destId="{B0B86EE6-D3BC-476D-8829-2BC47806592F}" srcOrd="0" destOrd="0" presId="urn:microsoft.com/office/officeart/2018/2/layout/IconVerticalSolidList"/>
    <dgm:cxn modelId="{74ED8BDA-80A2-4543-B55D-32EACC256697}" srcId="{56B901D1-2D93-4C00-B969-1A8C8259CD74}" destId="{219B6D19-775D-4953-AB3F-8842FB6BABB9}" srcOrd="2" destOrd="0" parTransId="{2097E020-7080-413F-9D2B-8243950820B0}" sibTransId="{AB6D69B3-F42A-4B04-ACC9-7B408B5D06D2}"/>
    <dgm:cxn modelId="{D0D229FE-8CA9-4C63-863B-9E5309F3B3A8}" type="presOf" srcId="{56B901D1-2D93-4C00-B969-1A8C8259CD74}" destId="{9FD5E0E3-4C11-442B-853C-CE3B999352B6}" srcOrd="0" destOrd="0" presId="urn:microsoft.com/office/officeart/2018/2/layout/IconVerticalSolidList"/>
    <dgm:cxn modelId="{180113C3-AB5A-42E1-904D-2D49EBD65502}" type="presParOf" srcId="{9FD5E0E3-4C11-442B-853C-CE3B999352B6}" destId="{ED55DC5C-9A68-4335-98F6-93FFF8753E12}" srcOrd="0" destOrd="0" presId="urn:microsoft.com/office/officeart/2018/2/layout/IconVerticalSolidList"/>
    <dgm:cxn modelId="{2024EBFC-B346-4035-A5BA-18B5CB662D67}" type="presParOf" srcId="{ED55DC5C-9A68-4335-98F6-93FFF8753E12}" destId="{0CF0CC2E-5C33-4A8B-9296-E56FFC95CE60}" srcOrd="0" destOrd="0" presId="urn:microsoft.com/office/officeart/2018/2/layout/IconVerticalSolidList"/>
    <dgm:cxn modelId="{EA932ECE-1344-4AEE-A6DA-7A198A1DCDD5}" type="presParOf" srcId="{ED55DC5C-9A68-4335-98F6-93FFF8753E12}" destId="{A34BA0B5-D5AC-40B9-A354-8943F27DFB3C}" srcOrd="1" destOrd="0" presId="urn:microsoft.com/office/officeart/2018/2/layout/IconVerticalSolidList"/>
    <dgm:cxn modelId="{AA26D038-6180-49C8-90E6-B03398D19021}" type="presParOf" srcId="{ED55DC5C-9A68-4335-98F6-93FFF8753E12}" destId="{BA877EFF-41D7-4FAC-AFE1-E90EE72C2123}" srcOrd="2" destOrd="0" presId="urn:microsoft.com/office/officeart/2018/2/layout/IconVerticalSolidList"/>
    <dgm:cxn modelId="{B9937A95-FFB1-46BC-AD60-280545E0B968}" type="presParOf" srcId="{ED55DC5C-9A68-4335-98F6-93FFF8753E12}" destId="{F58F5E43-82FF-4717-8A75-CE5B52AE489E}" srcOrd="3" destOrd="0" presId="urn:microsoft.com/office/officeart/2018/2/layout/IconVerticalSolidList"/>
    <dgm:cxn modelId="{C05E894E-3274-4B8F-A76E-A4BEA8B0FC81}" type="presParOf" srcId="{9FD5E0E3-4C11-442B-853C-CE3B999352B6}" destId="{92BB7102-0E79-4E45-AD90-9B9D58E65FC6}" srcOrd="1" destOrd="0" presId="urn:microsoft.com/office/officeart/2018/2/layout/IconVerticalSolidList"/>
    <dgm:cxn modelId="{36535A99-AFE6-4BE4-A9B0-CFE1EF1173C8}" type="presParOf" srcId="{9FD5E0E3-4C11-442B-853C-CE3B999352B6}" destId="{2DCDF836-2CA7-446F-9869-0CEA932F7A00}" srcOrd="2" destOrd="0" presId="urn:microsoft.com/office/officeart/2018/2/layout/IconVerticalSolidList"/>
    <dgm:cxn modelId="{498AC39D-F30E-4BA0-A5F7-7352CF26ACDC}" type="presParOf" srcId="{2DCDF836-2CA7-446F-9869-0CEA932F7A00}" destId="{FC10FDDC-74DE-478A-BDDE-49650427911B}" srcOrd="0" destOrd="0" presId="urn:microsoft.com/office/officeart/2018/2/layout/IconVerticalSolidList"/>
    <dgm:cxn modelId="{C2A98944-68BD-4B94-8682-DAF6C70A2201}" type="presParOf" srcId="{2DCDF836-2CA7-446F-9869-0CEA932F7A00}" destId="{5440D53B-7413-40F1-9635-6D99D073E959}" srcOrd="1" destOrd="0" presId="urn:microsoft.com/office/officeart/2018/2/layout/IconVerticalSolidList"/>
    <dgm:cxn modelId="{C81E598F-1B87-441C-B008-BD77C9CD7FA3}" type="presParOf" srcId="{2DCDF836-2CA7-446F-9869-0CEA932F7A00}" destId="{58790FEA-3808-4541-AA58-757B3578918D}" srcOrd="2" destOrd="0" presId="urn:microsoft.com/office/officeart/2018/2/layout/IconVerticalSolidList"/>
    <dgm:cxn modelId="{281DC6C5-4052-42C8-AFFD-24C7EF3E086F}" type="presParOf" srcId="{2DCDF836-2CA7-446F-9869-0CEA932F7A00}" destId="{B0B86EE6-D3BC-476D-8829-2BC47806592F}" srcOrd="3" destOrd="0" presId="urn:microsoft.com/office/officeart/2018/2/layout/IconVerticalSolidList"/>
    <dgm:cxn modelId="{2E2C5A48-5324-47C7-98E8-9846455453FB}" type="presParOf" srcId="{9FD5E0E3-4C11-442B-853C-CE3B999352B6}" destId="{8179EF25-F98D-4117-B624-9CCA3B3D31A7}" srcOrd="3" destOrd="0" presId="urn:microsoft.com/office/officeart/2018/2/layout/IconVerticalSolidList"/>
    <dgm:cxn modelId="{B36C62A5-8C3B-41DA-9597-FDEBD0773ABF}" type="presParOf" srcId="{9FD5E0E3-4C11-442B-853C-CE3B999352B6}" destId="{C2CD67C3-1A22-4842-BB91-62BCC5082CD5}" srcOrd="4" destOrd="0" presId="urn:microsoft.com/office/officeart/2018/2/layout/IconVerticalSolidList"/>
    <dgm:cxn modelId="{654332FA-8014-4E45-B03B-E68FEDFFC61D}" type="presParOf" srcId="{C2CD67C3-1A22-4842-BB91-62BCC5082CD5}" destId="{537C075F-5FA4-4FF1-86FA-FB94597A57C8}" srcOrd="0" destOrd="0" presId="urn:microsoft.com/office/officeart/2018/2/layout/IconVerticalSolidList"/>
    <dgm:cxn modelId="{CA31FAB5-98BA-45AE-BA2B-6B9C9709197F}" type="presParOf" srcId="{C2CD67C3-1A22-4842-BB91-62BCC5082CD5}" destId="{DA727D1B-C316-4064-A87C-C308D2576DDB}" srcOrd="1" destOrd="0" presId="urn:microsoft.com/office/officeart/2018/2/layout/IconVerticalSolidList"/>
    <dgm:cxn modelId="{AB979ACD-1C44-4BE7-AC18-E8176F8B6D8E}" type="presParOf" srcId="{C2CD67C3-1A22-4842-BB91-62BCC5082CD5}" destId="{C987C4AB-7993-49F5-959E-613D4F33DDC2}" srcOrd="2" destOrd="0" presId="urn:microsoft.com/office/officeart/2018/2/layout/IconVerticalSolidList"/>
    <dgm:cxn modelId="{78C1EB3E-5059-43B3-A6DF-35035DD482C5}" type="presParOf" srcId="{C2CD67C3-1A22-4842-BB91-62BCC5082CD5}" destId="{664568EA-12C9-498E-86C0-A3C3214898F9}" srcOrd="3" destOrd="0" presId="urn:microsoft.com/office/officeart/2018/2/layout/IconVerticalSolidList"/>
    <dgm:cxn modelId="{684B2CB0-A267-4BD0-A245-EEE54A1ECA4E}" type="presParOf" srcId="{9FD5E0E3-4C11-442B-853C-CE3B999352B6}" destId="{098A31BC-A7FE-4BCA-AE6D-B6E742BBEC90}" srcOrd="5" destOrd="0" presId="urn:microsoft.com/office/officeart/2018/2/layout/IconVerticalSolidList"/>
    <dgm:cxn modelId="{1A189F17-285B-492B-8C77-BF0E4068BD17}" type="presParOf" srcId="{9FD5E0E3-4C11-442B-853C-CE3B999352B6}" destId="{BF213572-37A1-42C7-9CD7-3CB22B6EF090}" srcOrd="6" destOrd="0" presId="urn:microsoft.com/office/officeart/2018/2/layout/IconVerticalSolidList"/>
    <dgm:cxn modelId="{AF2B4129-C32F-43ED-B5FB-1278465CB40B}" type="presParOf" srcId="{BF213572-37A1-42C7-9CD7-3CB22B6EF090}" destId="{613A7A66-B67B-4D10-BDFC-099A5805BD91}" srcOrd="0" destOrd="0" presId="urn:microsoft.com/office/officeart/2018/2/layout/IconVerticalSolidList"/>
    <dgm:cxn modelId="{B26BC1CF-4A18-4BDC-9495-2CFB67395FD8}" type="presParOf" srcId="{BF213572-37A1-42C7-9CD7-3CB22B6EF090}" destId="{55E9E05B-A9F9-48CC-85DA-B0FFB7CA135F}" srcOrd="1" destOrd="0" presId="urn:microsoft.com/office/officeart/2018/2/layout/IconVerticalSolidList"/>
    <dgm:cxn modelId="{7916B251-9CA9-404F-A674-B92C5B2A8029}" type="presParOf" srcId="{BF213572-37A1-42C7-9CD7-3CB22B6EF090}" destId="{98DCCA7C-DB3E-4087-AD63-CCD5597B8BA9}" srcOrd="2" destOrd="0" presId="urn:microsoft.com/office/officeart/2018/2/layout/IconVerticalSolidList"/>
    <dgm:cxn modelId="{733E94C4-DC58-4DA0-B275-ECEAB15D0EDD}" type="presParOf" srcId="{BF213572-37A1-42C7-9CD7-3CB22B6EF090}" destId="{0C2AD0A5-D6B4-449F-A553-8C0EE32057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FFA041-0B1F-44E5-98AB-FBADD2C60C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D448B402-F79A-4DE8-ACA7-6568D3EA9B95}">
      <dgm:prSet/>
      <dgm:spPr/>
      <dgm:t>
        <a:bodyPr/>
        <a:lstStyle/>
        <a:p>
          <a:r>
            <a:rPr lang="en-US" dirty="0"/>
            <a:t>We’ve experienced some bugs with the keyboard input when iterating through the list of children</a:t>
          </a:r>
        </a:p>
      </dgm:t>
    </dgm:pt>
    <dgm:pt modelId="{C491918E-181A-4790-BED1-723C88CF1BBC}" type="parTrans" cxnId="{8C321C71-8AED-4A96-A8A3-4092B405E36A}">
      <dgm:prSet/>
      <dgm:spPr/>
      <dgm:t>
        <a:bodyPr/>
        <a:lstStyle/>
        <a:p>
          <a:endParaRPr lang="en-US"/>
        </a:p>
      </dgm:t>
    </dgm:pt>
    <dgm:pt modelId="{D8634B2B-0206-468B-9FA2-012A7E44B4DE}" type="sibTrans" cxnId="{8C321C71-8AED-4A96-A8A3-4092B405E36A}">
      <dgm:prSet/>
      <dgm:spPr/>
      <dgm:t>
        <a:bodyPr/>
        <a:lstStyle/>
        <a:p>
          <a:endParaRPr lang="en-US"/>
        </a:p>
      </dgm:t>
    </dgm:pt>
    <dgm:pt modelId="{68359802-0789-4F58-9029-6306D9047E06}">
      <dgm:prSet/>
      <dgm:spPr/>
      <dgm:t>
        <a:bodyPr/>
        <a:lstStyle/>
        <a:p>
          <a:r>
            <a:rPr lang="en-US"/>
            <a:t>Disable the user input when a voice description is currently playing.</a:t>
          </a:r>
        </a:p>
      </dgm:t>
    </dgm:pt>
    <dgm:pt modelId="{2442CB2F-913D-493D-8069-37AE3906CCBB}" type="parTrans" cxnId="{62A505B7-C73B-45B1-939C-569CBCB20569}">
      <dgm:prSet/>
      <dgm:spPr/>
      <dgm:t>
        <a:bodyPr/>
        <a:lstStyle/>
        <a:p>
          <a:endParaRPr lang="en-US"/>
        </a:p>
      </dgm:t>
    </dgm:pt>
    <dgm:pt modelId="{A0495D15-490F-4404-BE3F-54645DDEAD50}" type="sibTrans" cxnId="{62A505B7-C73B-45B1-939C-569CBCB20569}">
      <dgm:prSet/>
      <dgm:spPr/>
      <dgm:t>
        <a:bodyPr/>
        <a:lstStyle/>
        <a:p>
          <a:endParaRPr lang="en-US"/>
        </a:p>
      </dgm:t>
    </dgm:pt>
    <dgm:pt modelId="{3D8F24FA-9E57-4D20-AF29-9E3F3444CECC}" type="pres">
      <dgm:prSet presAssocID="{88FFA041-0B1F-44E5-98AB-FBADD2C60C0B}" presName="root" presStyleCnt="0">
        <dgm:presLayoutVars>
          <dgm:dir/>
          <dgm:resizeHandles val="exact"/>
        </dgm:presLayoutVars>
      </dgm:prSet>
      <dgm:spPr/>
    </dgm:pt>
    <dgm:pt modelId="{C4B56289-3B19-43F6-9F69-55065F20CFD5}" type="pres">
      <dgm:prSet presAssocID="{D448B402-F79A-4DE8-ACA7-6568D3EA9B95}" presName="compNode" presStyleCnt="0"/>
      <dgm:spPr/>
    </dgm:pt>
    <dgm:pt modelId="{9E6BC4D2-5C8C-4A2F-91E0-C5404CE3DD74}" type="pres">
      <dgm:prSet presAssocID="{D448B402-F79A-4DE8-ACA7-6568D3EA9B95}" presName="bgRect" presStyleLbl="bgShp" presStyleIdx="0" presStyleCnt="2"/>
      <dgm:spPr/>
    </dgm:pt>
    <dgm:pt modelId="{B6D9AD20-517A-4C74-9E6E-54533BC6CA46}" type="pres">
      <dgm:prSet presAssocID="{D448B402-F79A-4DE8-ACA7-6568D3EA9B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335CBE64-C1C9-4C81-B7BB-0C13A45A1582}" type="pres">
      <dgm:prSet presAssocID="{D448B402-F79A-4DE8-ACA7-6568D3EA9B95}" presName="spaceRect" presStyleCnt="0"/>
      <dgm:spPr/>
    </dgm:pt>
    <dgm:pt modelId="{D5082623-AACB-42AA-8A16-6F747531A818}" type="pres">
      <dgm:prSet presAssocID="{D448B402-F79A-4DE8-ACA7-6568D3EA9B95}" presName="parTx" presStyleLbl="revTx" presStyleIdx="0" presStyleCnt="2">
        <dgm:presLayoutVars>
          <dgm:chMax val="0"/>
          <dgm:chPref val="0"/>
        </dgm:presLayoutVars>
      </dgm:prSet>
      <dgm:spPr/>
    </dgm:pt>
    <dgm:pt modelId="{A5A3A0F0-7FA6-4AE4-9418-2B450310247E}" type="pres">
      <dgm:prSet presAssocID="{D8634B2B-0206-468B-9FA2-012A7E44B4DE}" presName="sibTrans" presStyleCnt="0"/>
      <dgm:spPr/>
    </dgm:pt>
    <dgm:pt modelId="{06A2347A-91AE-4A9A-900E-6AFA81ED68A4}" type="pres">
      <dgm:prSet presAssocID="{68359802-0789-4F58-9029-6306D9047E06}" presName="compNode" presStyleCnt="0"/>
      <dgm:spPr/>
    </dgm:pt>
    <dgm:pt modelId="{43BE1CB3-6989-4AB8-990E-E3604BCF8B44}" type="pres">
      <dgm:prSet presAssocID="{68359802-0789-4F58-9029-6306D9047E06}" presName="bgRect" presStyleLbl="bgShp" presStyleIdx="1" presStyleCnt="2"/>
      <dgm:spPr/>
    </dgm:pt>
    <dgm:pt modelId="{B14607FE-7B5C-43FF-8E8B-6585D28F4201}" type="pres">
      <dgm:prSet presAssocID="{68359802-0789-4F58-9029-6306D9047E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buds"/>
        </a:ext>
      </dgm:extLst>
    </dgm:pt>
    <dgm:pt modelId="{FD20C142-1616-41C4-ADFE-FA22766E4D50}" type="pres">
      <dgm:prSet presAssocID="{68359802-0789-4F58-9029-6306D9047E06}" presName="spaceRect" presStyleCnt="0"/>
      <dgm:spPr/>
    </dgm:pt>
    <dgm:pt modelId="{C066A5C6-56AA-45DF-A49A-D4E24B373CD0}" type="pres">
      <dgm:prSet presAssocID="{68359802-0789-4F58-9029-6306D9047E0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6E7129-CF32-4672-B19A-D98A367E98EA}" type="presOf" srcId="{68359802-0789-4F58-9029-6306D9047E06}" destId="{C066A5C6-56AA-45DF-A49A-D4E24B373CD0}" srcOrd="0" destOrd="0" presId="urn:microsoft.com/office/officeart/2018/2/layout/IconVerticalSolidList"/>
    <dgm:cxn modelId="{9D509C66-A224-4BC4-BF6A-5DE54BE5F652}" type="presOf" srcId="{D448B402-F79A-4DE8-ACA7-6568D3EA9B95}" destId="{D5082623-AACB-42AA-8A16-6F747531A818}" srcOrd="0" destOrd="0" presId="urn:microsoft.com/office/officeart/2018/2/layout/IconVerticalSolidList"/>
    <dgm:cxn modelId="{8C321C71-8AED-4A96-A8A3-4092B405E36A}" srcId="{88FFA041-0B1F-44E5-98AB-FBADD2C60C0B}" destId="{D448B402-F79A-4DE8-ACA7-6568D3EA9B95}" srcOrd="0" destOrd="0" parTransId="{C491918E-181A-4790-BED1-723C88CF1BBC}" sibTransId="{D8634B2B-0206-468B-9FA2-012A7E44B4DE}"/>
    <dgm:cxn modelId="{59DFF085-2B6C-417A-ADF0-25A3022D44A7}" type="presOf" srcId="{88FFA041-0B1F-44E5-98AB-FBADD2C60C0B}" destId="{3D8F24FA-9E57-4D20-AF29-9E3F3444CECC}" srcOrd="0" destOrd="0" presId="urn:microsoft.com/office/officeart/2018/2/layout/IconVerticalSolidList"/>
    <dgm:cxn modelId="{62A505B7-C73B-45B1-939C-569CBCB20569}" srcId="{88FFA041-0B1F-44E5-98AB-FBADD2C60C0B}" destId="{68359802-0789-4F58-9029-6306D9047E06}" srcOrd="1" destOrd="0" parTransId="{2442CB2F-913D-493D-8069-37AE3906CCBB}" sibTransId="{A0495D15-490F-4404-BE3F-54645DDEAD50}"/>
    <dgm:cxn modelId="{AB1DD2E4-80E3-48D7-B250-BDF65B57D5BF}" type="presParOf" srcId="{3D8F24FA-9E57-4D20-AF29-9E3F3444CECC}" destId="{C4B56289-3B19-43F6-9F69-55065F20CFD5}" srcOrd="0" destOrd="0" presId="urn:microsoft.com/office/officeart/2018/2/layout/IconVerticalSolidList"/>
    <dgm:cxn modelId="{C7788B6B-176D-416B-A16C-1323618A3C62}" type="presParOf" srcId="{C4B56289-3B19-43F6-9F69-55065F20CFD5}" destId="{9E6BC4D2-5C8C-4A2F-91E0-C5404CE3DD74}" srcOrd="0" destOrd="0" presId="urn:microsoft.com/office/officeart/2018/2/layout/IconVerticalSolidList"/>
    <dgm:cxn modelId="{F8FC9B54-B28D-449D-9D16-0531F394D66B}" type="presParOf" srcId="{C4B56289-3B19-43F6-9F69-55065F20CFD5}" destId="{B6D9AD20-517A-4C74-9E6E-54533BC6CA46}" srcOrd="1" destOrd="0" presId="urn:microsoft.com/office/officeart/2018/2/layout/IconVerticalSolidList"/>
    <dgm:cxn modelId="{AE60498A-13EC-4023-BF0F-BC77FEB785F7}" type="presParOf" srcId="{C4B56289-3B19-43F6-9F69-55065F20CFD5}" destId="{335CBE64-C1C9-4C81-B7BB-0C13A45A1582}" srcOrd="2" destOrd="0" presId="urn:microsoft.com/office/officeart/2018/2/layout/IconVerticalSolidList"/>
    <dgm:cxn modelId="{BF8FDD1C-4E40-477E-8A6F-E6600D1E833A}" type="presParOf" srcId="{C4B56289-3B19-43F6-9F69-55065F20CFD5}" destId="{D5082623-AACB-42AA-8A16-6F747531A818}" srcOrd="3" destOrd="0" presId="urn:microsoft.com/office/officeart/2018/2/layout/IconVerticalSolidList"/>
    <dgm:cxn modelId="{E2AE79B1-174C-46AF-BDD2-0146B2896F0F}" type="presParOf" srcId="{3D8F24FA-9E57-4D20-AF29-9E3F3444CECC}" destId="{A5A3A0F0-7FA6-4AE4-9418-2B450310247E}" srcOrd="1" destOrd="0" presId="urn:microsoft.com/office/officeart/2018/2/layout/IconVerticalSolidList"/>
    <dgm:cxn modelId="{179E4952-061A-4932-BB16-B489984BF346}" type="presParOf" srcId="{3D8F24FA-9E57-4D20-AF29-9E3F3444CECC}" destId="{06A2347A-91AE-4A9A-900E-6AFA81ED68A4}" srcOrd="2" destOrd="0" presId="urn:microsoft.com/office/officeart/2018/2/layout/IconVerticalSolidList"/>
    <dgm:cxn modelId="{90A738B5-1E11-4DD5-A7AC-13B9AFBAB854}" type="presParOf" srcId="{06A2347A-91AE-4A9A-900E-6AFA81ED68A4}" destId="{43BE1CB3-6989-4AB8-990E-E3604BCF8B44}" srcOrd="0" destOrd="0" presId="urn:microsoft.com/office/officeart/2018/2/layout/IconVerticalSolidList"/>
    <dgm:cxn modelId="{C330CC31-2477-4A25-A319-7A3723D148F8}" type="presParOf" srcId="{06A2347A-91AE-4A9A-900E-6AFA81ED68A4}" destId="{B14607FE-7B5C-43FF-8E8B-6585D28F4201}" srcOrd="1" destOrd="0" presId="urn:microsoft.com/office/officeart/2018/2/layout/IconVerticalSolidList"/>
    <dgm:cxn modelId="{302A53DE-6DDC-4FA5-835B-E7B3CB6CD6CE}" type="presParOf" srcId="{06A2347A-91AE-4A9A-900E-6AFA81ED68A4}" destId="{FD20C142-1616-41C4-ADFE-FA22766E4D50}" srcOrd="2" destOrd="0" presId="urn:microsoft.com/office/officeart/2018/2/layout/IconVerticalSolidList"/>
    <dgm:cxn modelId="{8917E1BA-BB1F-4166-A2AD-610D4494BB96}" type="presParOf" srcId="{06A2347A-91AE-4A9A-900E-6AFA81ED68A4}" destId="{C066A5C6-56AA-45DF-A49A-D4E24B373C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D01C2-34B4-47BD-B0B5-CBBA57D5DB83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F466F9-7875-4166-9556-9485067A3EC9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puzzle solving / mystery game</a:t>
          </a:r>
        </a:p>
      </dsp:txBody>
      <dsp:txXfrm>
        <a:off x="369163" y="865197"/>
        <a:ext cx="2740203" cy="1701388"/>
      </dsp:txXfrm>
    </dsp:sp>
    <dsp:sp modelId="{416A60FF-F101-4DE6-A0F0-111E7F4D22BD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65C92E-2B04-4379-9804-5928440BCBA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goal is to </a:t>
          </a:r>
          <a:r>
            <a:rPr lang="en-US" sz="2300" b="1" kern="1200" dirty="0"/>
            <a:t>find</a:t>
          </a:r>
          <a:r>
            <a:rPr lang="en-US" sz="2300" kern="1200" dirty="0"/>
            <a:t> all the clues and </a:t>
          </a:r>
          <a:r>
            <a:rPr lang="en-US" sz="2300" b="1" kern="1200" dirty="0"/>
            <a:t>solve</a:t>
          </a:r>
          <a:r>
            <a:rPr lang="en-US" sz="2300" kern="1200" dirty="0"/>
            <a:t> the mystery</a:t>
          </a:r>
        </a:p>
      </dsp:txBody>
      <dsp:txXfrm>
        <a:off x="3847692" y="865197"/>
        <a:ext cx="2740203" cy="1701388"/>
      </dsp:txXfrm>
    </dsp:sp>
    <dsp:sp modelId="{73CAD4DD-0BA2-46BA-9340-1E48D3EC669A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B58886-35A0-4B47-8A2D-2F3BE2589492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player will interact with the objects around him </a:t>
          </a:r>
          <a:r>
            <a:rPr lang="en-US" sz="2300" b="1" kern="1200" dirty="0"/>
            <a:t>as the story goes on</a:t>
          </a:r>
          <a:r>
            <a:rPr lang="en-US" sz="2300" kern="1200" dirty="0"/>
            <a:t>.</a:t>
          </a:r>
        </a:p>
      </dsp:txBody>
      <dsp:txXfrm>
        <a:off x="7326222" y="865197"/>
        <a:ext cx="2740203" cy="17013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34E32-ABA7-4949-BE71-12B1CB7F89CE}">
      <dsp:nvSpPr>
        <dsp:cNvPr id="0" name=""/>
        <dsp:cNvSpPr/>
      </dsp:nvSpPr>
      <dsp:spPr>
        <a:xfrm>
          <a:off x="0" y="508846"/>
          <a:ext cx="10119359" cy="9394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C4E725-9F32-45C6-8035-FF2E187AF216}">
      <dsp:nvSpPr>
        <dsp:cNvPr id="0" name=""/>
        <dsp:cNvSpPr/>
      </dsp:nvSpPr>
      <dsp:spPr>
        <a:xfrm>
          <a:off x="284171" y="720213"/>
          <a:ext cx="516675" cy="516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312C74-9142-41F1-BDBD-4BE1DD1DD1D6}">
      <dsp:nvSpPr>
        <dsp:cNvPr id="0" name=""/>
        <dsp:cNvSpPr/>
      </dsp:nvSpPr>
      <dsp:spPr>
        <a:xfrm>
          <a:off x="1085017" y="508846"/>
          <a:ext cx="9034342" cy="93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have to record the narrative descriptions and replace the placeholder sounds.</a:t>
          </a:r>
        </a:p>
      </dsp:txBody>
      <dsp:txXfrm>
        <a:off x="1085017" y="508846"/>
        <a:ext cx="9034342" cy="939409"/>
      </dsp:txXfrm>
    </dsp:sp>
    <dsp:sp modelId="{3A061B8D-698B-4FFD-9637-983259082919}">
      <dsp:nvSpPr>
        <dsp:cNvPr id="0" name=""/>
        <dsp:cNvSpPr/>
      </dsp:nvSpPr>
      <dsp:spPr>
        <a:xfrm>
          <a:off x="0" y="1683108"/>
          <a:ext cx="10119359" cy="9394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05727E-12AD-49EF-B77E-92A6D8DC59FE}">
      <dsp:nvSpPr>
        <dsp:cNvPr id="0" name=""/>
        <dsp:cNvSpPr/>
      </dsp:nvSpPr>
      <dsp:spPr>
        <a:xfrm>
          <a:off x="284171" y="1894475"/>
          <a:ext cx="516675" cy="516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CB45DC-FD25-46D0-A29B-089DF851F62D}">
      <dsp:nvSpPr>
        <dsp:cNvPr id="0" name=""/>
        <dsp:cNvSpPr/>
      </dsp:nvSpPr>
      <dsp:spPr>
        <a:xfrm>
          <a:off x="1085017" y="1683108"/>
          <a:ext cx="9034342" cy="93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Also, I have to record results of some other interactions.</a:t>
          </a:r>
        </a:p>
      </dsp:txBody>
      <dsp:txXfrm>
        <a:off x="1085017" y="1683108"/>
        <a:ext cx="9034342" cy="9394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ECA12-3331-4D61-AE52-7761A55A00E3}">
      <dsp:nvSpPr>
        <dsp:cNvPr id="0" name=""/>
        <dsp:cNvSpPr/>
      </dsp:nvSpPr>
      <dsp:spPr>
        <a:xfrm>
          <a:off x="2398914" y="13181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C2047-0D2C-4340-BEBF-A53DFE412180}">
      <dsp:nvSpPr>
        <dsp:cNvPr id="0" name=""/>
        <dsp:cNvSpPr/>
      </dsp:nvSpPr>
      <dsp:spPr>
        <a:xfrm>
          <a:off x="2786476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527FBD-882D-4484-A7F5-BF8530A9E486}">
      <dsp:nvSpPr>
        <dsp:cNvPr id="0" name=""/>
        <dsp:cNvSpPr/>
      </dsp:nvSpPr>
      <dsp:spPr>
        <a:xfrm>
          <a:off x="1817570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Enhance the gameplay with background music and more effects for actions.</a:t>
          </a:r>
        </a:p>
      </dsp:txBody>
      <dsp:txXfrm>
        <a:off x="1817570" y="2398182"/>
        <a:ext cx="2981250" cy="720000"/>
      </dsp:txXfrm>
    </dsp:sp>
    <dsp:sp modelId="{0EC2DE42-0506-4ACA-8530-F7D84F8CED61}">
      <dsp:nvSpPr>
        <dsp:cNvPr id="0" name=""/>
        <dsp:cNvSpPr/>
      </dsp:nvSpPr>
      <dsp:spPr>
        <a:xfrm>
          <a:off x="5901883" y="13181"/>
          <a:ext cx="1818562" cy="1818562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E52C53-6D4A-4371-8754-49A8E53B44E4}">
      <dsp:nvSpPr>
        <dsp:cNvPr id="0" name=""/>
        <dsp:cNvSpPr/>
      </dsp:nvSpPr>
      <dsp:spPr>
        <a:xfrm>
          <a:off x="6289445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FDC19-B0E9-4C82-B58A-3A4922A96107}">
      <dsp:nvSpPr>
        <dsp:cNvPr id="0" name=""/>
        <dsp:cNvSpPr/>
      </dsp:nvSpPr>
      <dsp:spPr>
        <a:xfrm>
          <a:off x="5320539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Implement the behavior of some special objects (inserting a passcode)</a:t>
          </a:r>
        </a:p>
      </dsp:txBody>
      <dsp:txXfrm>
        <a:off x="5320539" y="239818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667A1-8157-4F1B-8B4E-3FBA515BEFE4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2B91C-E09F-41CA-9940-71E50538B433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possibility for the game to be played </a:t>
          </a:r>
          <a:r>
            <a:rPr lang="en-US" sz="3200" b="1" kern="1200" dirty="0"/>
            <a:t>without access</a:t>
          </a:r>
          <a:r>
            <a:rPr lang="en-US" sz="3200" kern="1200" dirty="0"/>
            <a:t> to the </a:t>
          </a:r>
          <a:r>
            <a:rPr lang="en-US" sz="3200" kern="1200" dirty="0" err="1"/>
            <a:t>SoV</a:t>
          </a:r>
          <a:r>
            <a:rPr lang="en-US" sz="3200" kern="1200" dirty="0"/>
            <a:t> system</a:t>
          </a:r>
        </a:p>
      </dsp:txBody>
      <dsp:txXfrm>
        <a:off x="678914" y="525899"/>
        <a:ext cx="4067491" cy="2525499"/>
      </dsp:txXfrm>
    </dsp:sp>
    <dsp:sp modelId="{1E606043-7D8B-4F3D-A685-D79FF1C9E937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66C89-F018-4701-8A45-6ACBD29ADAFA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possibility of creating a different (harder) story with limited changes inside the project</a:t>
          </a:r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53153-B0B3-4A49-905C-4B1FC0A6734E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64858D-A6B3-4466-B2AA-E8574F00EE86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All the items (rooms / objects / actions) are represented as a tree.</a:t>
          </a:r>
        </a:p>
      </dsp:txBody>
      <dsp:txXfrm>
        <a:off x="369163" y="865197"/>
        <a:ext cx="2740203" cy="1701388"/>
      </dsp:txXfrm>
    </dsp:sp>
    <dsp:sp modelId="{D3233722-48B3-4A57-954B-62C3B6E18CCE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B3176F-6CE3-42BA-B4B1-DEF2F1672D13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example, a room has all the objects from that room as children.</a:t>
          </a:r>
        </a:p>
      </dsp:txBody>
      <dsp:txXfrm>
        <a:off x="3847692" y="865197"/>
        <a:ext cx="2740203" cy="1701388"/>
      </dsp:txXfrm>
    </dsp:sp>
    <dsp:sp modelId="{C95E56C0-7851-418F-9D59-59434CE119AD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04D9CC-FADD-4453-B6EE-A4FDA5661526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 object, has all the actions possible for that object as children.</a:t>
          </a:r>
        </a:p>
      </dsp:txBody>
      <dsp:txXfrm>
        <a:off x="7326222" y="865197"/>
        <a:ext cx="2740203" cy="1701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EA0C2-9944-4835-8D36-2BBE1BF9B685}">
      <dsp:nvSpPr>
        <dsp:cNvPr id="0" name=""/>
        <dsp:cNvSpPr/>
      </dsp:nvSpPr>
      <dsp:spPr>
        <a:xfrm>
          <a:off x="408192" y="67916"/>
          <a:ext cx="1231599" cy="1231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77AA4E-E77D-4620-B652-DD5AF2484F90}">
      <dsp:nvSpPr>
        <dsp:cNvPr id="0" name=""/>
        <dsp:cNvSpPr/>
      </dsp:nvSpPr>
      <dsp:spPr>
        <a:xfrm>
          <a:off x="666828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C763A4-5D04-4C08-9633-55DE753076EF}">
      <dsp:nvSpPr>
        <dsp:cNvPr id="0" name=""/>
        <dsp:cNvSpPr/>
      </dsp:nvSpPr>
      <dsp:spPr>
        <a:xfrm>
          <a:off x="1903706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a nutshell, the player is iterating through the children of the current item</a:t>
          </a:r>
        </a:p>
      </dsp:txBody>
      <dsp:txXfrm>
        <a:off x="1903706" y="67916"/>
        <a:ext cx="2903056" cy="1231599"/>
      </dsp:txXfrm>
    </dsp:sp>
    <dsp:sp modelId="{0358DEF8-6393-448C-8843-B80FD0B65277}">
      <dsp:nvSpPr>
        <dsp:cNvPr id="0" name=""/>
        <dsp:cNvSpPr/>
      </dsp:nvSpPr>
      <dsp:spPr>
        <a:xfrm>
          <a:off x="5312597" y="67916"/>
          <a:ext cx="1231599" cy="1231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02DF12-453F-4C32-8252-023564F94331}">
      <dsp:nvSpPr>
        <dsp:cNvPr id="0" name=""/>
        <dsp:cNvSpPr/>
      </dsp:nvSpPr>
      <dsp:spPr>
        <a:xfrm>
          <a:off x="5571233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B5FD5-EC41-4B35-8055-2FE750463747}">
      <dsp:nvSpPr>
        <dsp:cNvPr id="0" name=""/>
        <dsp:cNvSpPr/>
      </dsp:nvSpPr>
      <dsp:spPr>
        <a:xfrm>
          <a:off x="6808111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Example: Let’s say that the player is in a room called Library. At the beginning, a narrative description will present him the room, with the objects in it</a:t>
          </a:r>
        </a:p>
      </dsp:txBody>
      <dsp:txXfrm>
        <a:off x="6808111" y="67916"/>
        <a:ext cx="2903056" cy="1231599"/>
      </dsp:txXfrm>
    </dsp:sp>
    <dsp:sp modelId="{8109A41D-6484-4C6F-84EC-25A249302253}">
      <dsp:nvSpPr>
        <dsp:cNvPr id="0" name=""/>
        <dsp:cNvSpPr/>
      </dsp:nvSpPr>
      <dsp:spPr>
        <a:xfrm>
          <a:off x="408192" y="1831847"/>
          <a:ext cx="1231599" cy="1231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B52F71-74C9-4091-9B8D-7CD8E707B419}">
      <dsp:nvSpPr>
        <dsp:cNvPr id="0" name=""/>
        <dsp:cNvSpPr/>
      </dsp:nvSpPr>
      <dsp:spPr>
        <a:xfrm>
          <a:off x="666828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CD0EB-D9B8-4AAF-BEEB-65E9188732B8}">
      <dsp:nvSpPr>
        <dsp:cNvPr id="0" name=""/>
        <dsp:cNvSpPr/>
      </dsp:nvSpPr>
      <dsp:spPr>
        <a:xfrm>
          <a:off x="1903706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Then, after the description is finished, using the arrows he will select with what object to interact (he is iterating through the objects in that room)</a:t>
          </a:r>
        </a:p>
      </dsp:txBody>
      <dsp:txXfrm>
        <a:off x="1903706" y="1831847"/>
        <a:ext cx="2903056" cy="1231599"/>
      </dsp:txXfrm>
    </dsp:sp>
    <dsp:sp modelId="{BB5F2A70-CB23-4C77-97C4-279EBF934EB5}">
      <dsp:nvSpPr>
        <dsp:cNvPr id="0" name=""/>
        <dsp:cNvSpPr/>
      </dsp:nvSpPr>
      <dsp:spPr>
        <a:xfrm>
          <a:off x="5312597" y="1831847"/>
          <a:ext cx="1231599" cy="1231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B6475D-CAC1-4AC0-9FBC-700E95531054}">
      <dsp:nvSpPr>
        <dsp:cNvPr id="0" name=""/>
        <dsp:cNvSpPr/>
      </dsp:nvSpPr>
      <dsp:spPr>
        <a:xfrm>
          <a:off x="5571233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6ABE4-D153-4DBD-9E10-CB67CD81D897}">
      <dsp:nvSpPr>
        <dsp:cNvPr id="0" name=""/>
        <dsp:cNvSpPr/>
      </dsp:nvSpPr>
      <dsp:spPr>
        <a:xfrm>
          <a:off x="6808111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Using the enter key, he will select the desired object</a:t>
          </a:r>
        </a:p>
      </dsp:txBody>
      <dsp:txXfrm>
        <a:off x="6808111" y="1831847"/>
        <a:ext cx="2903056" cy="1231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BA08F-CBBC-4263-BC07-3C50F993DB11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B94701-F67F-465C-BA10-D7BAC6DA9C52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Then the same story goes for the actions he can do at the chosen object. He will iterate through the actions and he will select one with the return key</a:t>
          </a:r>
        </a:p>
      </dsp:txBody>
      <dsp:txXfrm>
        <a:off x="369163" y="865197"/>
        <a:ext cx="2740203" cy="1701388"/>
      </dsp:txXfrm>
    </dsp:sp>
    <dsp:sp modelId="{5F56A0AC-49E3-466B-85E4-0FEE87898710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A754ED-E3E0-4265-9DE9-FB181F91EA2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Using the backspace key, the player can return to the center of the room, and restart iterating through the objects from that room</a:t>
          </a:r>
        </a:p>
      </dsp:txBody>
      <dsp:txXfrm>
        <a:off x="3847692" y="865197"/>
        <a:ext cx="2740203" cy="1701388"/>
      </dsp:txXfrm>
    </dsp:sp>
    <dsp:sp modelId="{58FA541D-C7BA-45E2-B963-1A1C4EA4856F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2960D0-61F7-498D-8D37-8ECC0042E06C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Doing so, the interaction of the player can become very natural and he will focus on the task (story). Basically is like exploring a list of lists</a:t>
          </a:r>
        </a:p>
      </dsp:txBody>
      <dsp:txXfrm>
        <a:off x="7326222" y="865197"/>
        <a:ext cx="2740203" cy="17013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6F62E-0F20-4822-8B15-7FD2FADDB232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46A35A-7966-4D90-AF01-7052E906B316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difference in playing with the Sound of Vision System is that the player will </a:t>
          </a:r>
          <a:r>
            <a:rPr lang="ro-RO" sz="1700" kern="1200" dirty="0"/>
            <a:t>NOT</a:t>
          </a:r>
          <a:r>
            <a:rPr lang="en-US" sz="1700" kern="1200" dirty="0"/>
            <a:t> iterate through the objects in a room.</a:t>
          </a:r>
        </a:p>
      </dsp:txBody>
      <dsp:txXfrm>
        <a:off x="369163" y="865197"/>
        <a:ext cx="2740203" cy="1701388"/>
      </dsp:txXfrm>
    </dsp:sp>
    <dsp:sp modelId="{8D74CCB8-5996-46EA-B9C1-53C89F7D3022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44E02C-680F-42B3-B9A8-6F46C5A4F1DA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 will ONLY iterate through the actions for that specific object (when he is inside it’s proximity).</a:t>
          </a:r>
        </a:p>
      </dsp:txBody>
      <dsp:txXfrm>
        <a:off x="3847692" y="865197"/>
        <a:ext cx="2740203" cy="1701388"/>
      </dsp:txXfrm>
    </dsp:sp>
    <dsp:sp modelId="{CC12E6F4-EE3A-42EE-83EB-6A5DE1925642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48187F-599B-4DA1-8090-B24FA3AB288A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That is because the room will be represented in virtual reality, and the player will have the possibility to find the object by exploring the virtual environment. </a:t>
          </a:r>
        </a:p>
      </dsp:txBody>
      <dsp:txXfrm>
        <a:off x="7326222" y="865197"/>
        <a:ext cx="2740203" cy="17013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0FE3D-EEAD-4DC8-ACA2-A3CDC7A20599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8A18FC-B557-4265-8628-22BD532E3F3A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game is audio-based so listening to the story is a key factor.</a:t>
          </a:r>
        </a:p>
      </dsp:txBody>
      <dsp:txXfrm>
        <a:off x="369163" y="865197"/>
        <a:ext cx="2740203" cy="1701388"/>
      </dsp:txXfrm>
    </dsp:sp>
    <dsp:sp modelId="{E99AB9FF-C501-494F-9F73-31EC2FADDC3E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8574CC-36BD-4733-86A5-313E776F1188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the rooms are described, the player will have to imagine them in his mind.</a:t>
          </a:r>
        </a:p>
      </dsp:txBody>
      <dsp:txXfrm>
        <a:off x="3847692" y="865197"/>
        <a:ext cx="2740203" cy="1701388"/>
      </dsp:txXfrm>
    </dsp:sp>
    <dsp:sp modelId="{CC6BF569-D7DF-448B-9EF9-388C94AB15D6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CA2C55-F739-4A9B-9362-FEFCFE3A76C6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Because the story is the bond between the rooms and the objects, remembering the objects shouldn’t represent a problem.</a:t>
          </a:r>
        </a:p>
      </dsp:txBody>
      <dsp:txXfrm>
        <a:off x="7326222" y="865197"/>
        <a:ext cx="2740203" cy="17013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0CC2E-5C33-4A8B-9296-E56FFC95CE60}">
      <dsp:nvSpPr>
        <dsp:cNvPr id="0" name=""/>
        <dsp:cNvSpPr/>
      </dsp:nvSpPr>
      <dsp:spPr>
        <a:xfrm>
          <a:off x="0" y="1299"/>
          <a:ext cx="10119359" cy="658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4BA0B5-D5AC-40B9-A354-8943F27DFB3C}">
      <dsp:nvSpPr>
        <dsp:cNvPr id="0" name=""/>
        <dsp:cNvSpPr/>
      </dsp:nvSpPr>
      <dsp:spPr>
        <a:xfrm>
          <a:off x="199252" y="149504"/>
          <a:ext cx="362278" cy="36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8F5E43-82FF-4717-8A75-CE5B52AE489E}">
      <dsp:nvSpPr>
        <dsp:cNvPr id="0" name=""/>
        <dsp:cNvSpPr/>
      </dsp:nvSpPr>
      <dsp:spPr>
        <a:xfrm>
          <a:off x="760783" y="1299"/>
          <a:ext cx="9358576" cy="65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11" tIns="69711" rIns="69711" bIns="697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general way to add the items into the tree. The objects are imported from a JSON file.</a:t>
          </a:r>
        </a:p>
      </dsp:txBody>
      <dsp:txXfrm>
        <a:off x="760783" y="1299"/>
        <a:ext cx="9358576" cy="658687"/>
      </dsp:txXfrm>
    </dsp:sp>
    <dsp:sp modelId="{FC10FDDC-74DE-478A-BDDE-49650427911B}">
      <dsp:nvSpPr>
        <dsp:cNvPr id="0" name=""/>
        <dsp:cNvSpPr/>
      </dsp:nvSpPr>
      <dsp:spPr>
        <a:xfrm>
          <a:off x="0" y="824658"/>
          <a:ext cx="10119359" cy="658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40D53B-7413-40F1-9635-6D99D073E959}">
      <dsp:nvSpPr>
        <dsp:cNvPr id="0" name=""/>
        <dsp:cNvSpPr/>
      </dsp:nvSpPr>
      <dsp:spPr>
        <a:xfrm>
          <a:off x="199252" y="972863"/>
          <a:ext cx="362278" cy="36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86EE6-D3BC-476D-8829-2BC47806592F}">
      <dsp:nvSpPr>
        <dsp:cNvPr id="0" name=""/>
        <dsp:cNvSpPr/>
      </dsp:nvSpPr>
      <dsp:spPr>
        <a:xfrm>
          <a:off x="760783" y="824658"/>
          <a:ext cx="9358576" cy="65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11" tIns="69711" rIns="69711" bIns="697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detailed (written) story and how the objects should interact.</a:t>
          </a:r>
        </a:p>
      </dsp:txBody>
      <dsp:txXfrm>
        <a:off x="760783" y="824658"/>
        <a:ext cx="9358576" cy="658687"/>
      </dsp:txXfrm>
    </dsp:sp>
    <dsp:sp modelId="{537C075F-5FA4-4FF1-86FA-FB94597A57C8}">
      <dsp:nvSpPr>
        <dsp:cNvPr id="0" name=""/>
        <dsp:cNvSpPr/>
      </dsp:nvSpPr>
      <dsp:spPr>
        <a:xfrm>
          <a:off x="0" y="1648017"/>
          <a:ext cx="10119359" cy="658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727D1B-C316-4064-A87C-C308D2576DDB}">
      <dsp:nvSpPr>
        <dsp:cNvPr id="0" name=""/>
        <dsp:cNvSpPr/>
      </dsp:nvSpPr>
      <dsp:spPr>
        <a:xfrm>
          <a:off x="199252" y="1796222"/>
          <a:ext cx="362278" cy="36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568EA-12C9-498E-86C0-A3C3214898F9}">
      <dsp:nvSpPr>
        <dsp:cNvPr id="0" name=""/>
        <dsp:cNvSpPr/>
      </dsp:nvSpPr>
      <dsp:spPr>
        <a:xfrm>
          <a:off x="760783" y="1648017"/>
          <a:ext cx="9358576" cy="65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11" tIns="69711" rIns="69711" bIns="697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demo with placeholder sounds that demonstrates the interaction of the player.</a:t>
          </a:r>
        </a:p>
      </dsp:txBody>
      <dsp:txXfrm>
        <a:off x="760783" y="1648017"/>
        <a:ext cx="9358576" cy="658687"/>
      </dsp:txXfrm>
    </dsp:sp>
    <dsp:sp modelId="{613A7A66-B67B-4D10-BDFC-099A5805BD91}">
      <dsp:nvSpPr>
        <dsp:cNvPr id="0" name=""/>
        <dsp:cNvSpPr/>
      </dsp:nvSpPr>
      <dsp:spPr>
        <a:xfrm>
          <a:off x="0" y="2471377"/>
          <a:ext cx="10119359" cy="658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E9E05B-A9F9-48CC-85DA-B0FFB7CA135F}">
      <dsp:nvSpPr>
        <dsp:cNvPr id="0" name=""/>
        <dsp:cNvSpPr/>
      </dsp:nvSpPr>
      <dsp:spPr>
        <a:xfrm>
          <a:off x="199252" y="2619581"/>
          <a:ext cx="362278" cy="36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2AD0A5-D6B4-449F-A553-8C0EE32057DA}">
      <dsp:nvSpPr>
        <dsp:cNvPr id="0" name=""/>
        <dsp:cNvSpPr/>
      </dsp:nvSpPr>
      <dsp:spPr>
        <a:xfrm>
          <a:off x="760783" y="2471377"/>
          <a:ext cx="9358576" cy="65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11" tIns="69711" rIns="69711" bIns="697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possibility to walk through the rooms (if the doors are unlocked).</a:t>
          </a:r>
        </a:p>
      </dsp:txBody>
      <dsp:txXfrm>
        <a:off x="760783" y="2471377"/>
        <a:ext cx="9358576" cy="6586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BC4D2-5C8C-4A2F-91E0-C5404CE3DD74}">
      <dsp:nvSpPr>
        <dsp:cNvPr id="0" name=""/>
        <dsp:cNvSpPr/>
      </dsp:nvSpPr>
      <dsp:spPr>
        <a:xfrm>
          <a:off x="0" y="508846"/>
          <a:ext cx="10119359" cy="9394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9AD20-517A-4C74-9E6E-54533BC6CA46}">
      <dsp:nvSpPr>
        <dsp:cNvPr id="0" name=""/>
        <dsp:cNvSpPr/>
      </dsp:nvSpPr>
      <dsp:spPr>
        <a:xfrm>
          <a:off x="284171" y="720213"/>
          <a:ext cx="516675" cy="516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82623-AACB-42AA-8A16-6F747531A818}">
      <dsp:nvSpPr>
        <dsp:cNvPr id="0" name=""/>
        <dsp:cNvSpPr/>
      </dsp:nvSpPr>
      <dsp:spPr>
        <a:xfrm>
          <a:off x="1085017" y="508846"/>
          <a:ext cx="9034342" cy="93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We’ve experienced some bugs with the keyboard input when iterating through the list of children</a:t>
          </a:r>
        </a:p>
      </dsp:txBody>
      <dsp:txXfrm>
        <a:off x="1085017" y="508846"/>
        <a:ext cx="9034342" cy="939409"/>
      </dsp:txXfrm>
    </dsp:sp>
    <dsp:sp modelId="{43BE1CB3-6989-4AB8-990E-E3604BCF8B44}">
      <dsp:nvSpPr>
        <dsp:cNvPr id="0" name=""/>
        <dsp:cNvSpPr/>
      </dsp:nvSpPr>
      <dsp:spPr>
        <a:xfrm>
          <a:off x="0" y="1683108"/>
          <a:ext cx="10119359" cy="9394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607FE-7B5C-43FF-8E8B-6585D28F4201}">
      <dsp:nvSpPr>
        <dsp:cNvPr id="0" name=""/>
        <dsp:cNvSpPr/>
      </dsp:nvSpPr>
      <dsp:spPr>
        <a:xfrm>
          <a:off x="284171" y="1894475"/>
          <a:ext cx="516675" cy="516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6A5C6-56AA-45DF-A49A-D4E24B373CD0}">
      <dsp:nvSpPr>
        <dsp:cNvPr id="0" name=""/>
        <dsp:cNvSpPr/>
      </dsp:nvSpPr>
      <dsp:spPr>
        <a:xfrm>
          <a:off x="1085017" y="1683108"/>
          <a:ext cx="9034342" cy="93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Disable the user input when a voice description is currently playing.</a:t>
          </a:r>
        </a:p>
      </dsp:txBody>
      <dsp:txXfrm>
        <a:off x="1085017" y="1683108"/>
        <a:ext cx="9034342" cy="939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983D-F4A6-40C0-9CCE-AE2D6E608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DC37-D382-48D6-8B29-5BB27535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E506-7155-4CF2-B4BD-3E49F24B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1249-44E2-4862-8769-E3EC5C4A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C4B8E-014C-4932-8F4D-6C98F75A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152E-7BDB-4E82-A90A-91345FE7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8FA2-89CE-44C4-9B41-D61006659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0BED-7FC2-43CD-9AE6-762B6AA8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7BA1-682C-464D-974A-047B08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2168-82AC-40C7-A04B-163A5301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6B1E6-1811-41DC-A0BC-332EEE987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1756E-12EB-4965-8291-F9C37E73C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54CD-03A5-4115-8803-C0897757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D165F-9F6F-4446-811E-4835BD50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7B77-6A98-48B9-892B-A01D9A4D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3A3C-C20A-40C5-A099-BB7CB220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02F8-6E1A-4AE8-AE36-C0F6296D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FE74-0E5D-4716-8200-803CAD9B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542E-35F1-4505-96F1-C65DFE5E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CE05-9B42-4D16-AB79-F453501B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CEB-1644-4006-88FE-5AA28DE0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CB8F8-C8AA-4CA5-A091-1AB83212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1E38-CB3E-43DD-99EC-898EA97C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E3900-01CD-44AB-82FB-CC45B9E5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F295-22E6-4CC2-A1B6-EB322347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C7B2-6476-47E5-AF3C-C21E1578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B635-D41E-47D2-B9A9-632FE630F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0A62-7241-4376-A90D-32C2CD89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8D1A-400A-4F76-84EF-2A198A93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F42C6-98E2-4617-9152-331B0741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4192-ADD5-4069-B272-351F5862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5799-8C51-45C4-AAA1-297BF57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CC604-B1CE-4583-B3FD-92002BC9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3F05-D8A8-4A7D-A84F-84B085CE8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0C8F1-C852-4EA4-B859-96F6724BE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5C8B9-4C17-4C9B-81C1-8AA0F3810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2406C-7F0C-42EF-84F9-502AB5AF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D900-F8DD-4CD4-937B-656EDC74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536C9-E464-406D-9362-6852D950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72C6-E99A-4ACB-A5FD-A0593227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8F2C5-AD96-43F3-8958-CE14153C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237ED-86D8-4BB6-A276-8342269A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3D418-7423-4ED0-9110-4D6AA54A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83F9F-785B-465D-8D2D-397E6873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ABC6F-D900-4E7E-B0D4-429503C5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F7091-7181-4DCA-899E-F7823548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DE49-6C5A-424E-B553-43D8958C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410D-63EB-440C-8B08-8A607D8F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F554-34EF-42BB-AD60-C57EB06C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99160-99CF-4C7E-B01F-E19C9921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FBFA7-5B9A-4DCC-A7AF-B2E3C2AD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4D783-F0A8-4DBE-A681-B9574012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9E04-2637-4253-9F2E-0592C04D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8A695-4F13-46F9-8158-4D1EF1835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8BABB-C995-47E9-A726-550480364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06C2-CD6A-4BA5-A6E5-2D4D4749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8C907-D342-4ED0-8BC0-F016768F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D42B0-6A38-4719-8495-A80DFD85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E5A72-4098-4C16-8153-411AC26A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B0BDA-FB7A-4444-9BD6-FCC82BA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0412C-042B-4BEB-AD50-42006D705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FE9B-D585-430E-859D-20B0FD062A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8FB4-4905-48DD-90AD-F9004D37E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3D5DE-A83D-4897-ADA6-29DA5C66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7C7F-421C-4FBA-A49C-DE1EEEED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9E87B-8A90-4F30-9DFF-27DD6600B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Puzzle Solving / Mystery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284C8-BC7E-4C1B-997D-422FA813D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Audio-Based Game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9CDB19AE-47C8-43DA-A13E-936A76908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5F0ECB7-F1CF-42B4-AACE-7D7C254EF1CE}"/>
              </a:ext>
            </a:extLst>
          </p:cNvPr>
          <p:cNvSpPr txBox="1">
            <a:spLocks/>
          </p:cNvSpPr>
          <p:nvPr/>
        </p:nvSpPr>
        <p:spPr>
          <a:xfrm>
            <a:off x="884534" y="6026482"/>
            <a:ext cx="4805691" cy="369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rgbClr val="000000"/>
                </a:solidFill>
              </a:rPr>
              <a:t>Ionatan</a:t>
            </a:r>
            <a:r>
              <a:rPr lang="en-US" sz="1800" dirty="0">
                <a:solidFill>
                  <a:srgbClr val="000000"/>
                </a:solidFill>
              </a:rPr>
              <a:t> Gancea</a:t>
            </a:r>
          </a:p>
        </p:txBody>
      </p:sp>
    </p:spTree>
    <p:extLst>
      <p:ext uri="{BB962C8B-B14F-4D97-AF65-F5344CB8AC3E}">
        <p14:creationId xmlns:p14="http://schemas.microsoft.com/office/powerpoint/2010/main" val="416899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11D97A-55E5-40E9-BCC2-2753C6F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Mind map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C64F95A1-03FC-4B65-81A4-D51D1E8E4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82347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971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E430B-51A5-48DD-A196-A2FDE0D8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Progress of the 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E5F092-C5BE-440C-90F1-5274FCCD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parts are finished?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42D96351-21C1-455E-9FD0-DBD01DA2B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16424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363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19EAC-33B6-47B0-932E-9DEA7A28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The network of rooms and the tree of items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CEC14-E1CA-4790-B7B5-464B609DB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67" y="2724629"/>
            <a:ext cx="6656111" cy="39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28354-BC84-4FD8-A386-7969059A0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52" y="0"/>
            <a:ext cx="10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0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E5F092-C5BE-440C-90F1-5274FCCD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F3F3F"/>
                </a:solidFill>
              </a:rPr>
              <a:t>Worth mentioning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3867A-1F1F-4715-9BB2-2A955DEA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Some actions are not visible from the start. For example, </a:t>
            </a:r>
            <a:r>
              <a:rPr lang="ro-RO" sz="2400" dirty="0">
                <a:solidFill>
                  <a:srgbClr val="FFFFFF"/>
                </a:solidFill>
              </a:rPr>
              <a:t>to unlock a</a:t>
            </a:r>
            <a:r>
              <a:rPr lang="en-US" sz="2400" dirty="0">
                <a:solidFill>
                  <a:srgbClr val="FFFFFF"/>
                </a:solidFill>
              </a:rPr>
              <a:t> door</a:t>
            </a:r>
            <a:r>
              <a:rPr lang="ro-RO" sz="2400" dirty="0">
                <a:solidFill>
                  <a:srgbClr val="FFFFFF"/>
                </a:solidFill>
              </a:rPr>
              <a:t>, </a:t>
            </a:r>
            <a:r>
              <a:rPr lang="en-US" sz="2400" dirty="0">
                <a:solidFill>
                  <a:srgbClr val="FFFFFF"/>
                </a:solidFill>
              </a:rPr>
              <a:t>you need to find the key. Only after you find the key</a:t>
            </a:r>
            <a:r>
              <a:rPr lang="ro-RO" sz="2400" dirty="0">
                <a:solidFill>
                  <a:srgbClr val="FFFFFF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the option to open the door is available.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9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E430B-51A5-48DD-A196-A2FDE0D8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7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6F0690A-4FA5-4BF3-A5CF-756D1578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Solve some bugs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BDF73379-70E4-4C5F-ADF5-298161A76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04598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457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6F0690A-4FA5-4BF3-A5CF-756D1578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Replace the placeholder sounds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A0910F72-2575-40CD-BE1A-EB16C005C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31189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86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6F0690A-4FA5-4BF3-A5CF-756D1578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Cherry on the top</a:t>
            </a:r>
          </a:p>
        </p:txBody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32D31103-BB47-4BF2-98DC-83BF60661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1286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238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E430B-51A5-48DD-A196-A2FDE0D8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Aim of the project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6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E430B-51A5-48DD-A196-A2FDE0D8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1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A3608D-08D9-4717-94A7-189FB34A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Special thanks to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lloons">
            <a:extLst>
              <a:ext uri="{FF2B5EF4-FFF2-40B4-BE49-F238E27FC236}">
                <a16:creationId xmlns:a16="http://schemas.microsoft.com/office/drawing/2014/main" id="{C7A1E965-B1A0-4786-8377-A57118782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B03A-2E37-410E-AE32-41E34CFF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Gabriel </a:t>
            </a:r>
            <a:r>
              <a:rPr lang="en-US" sz="2000" dirty="0" err="1">
                <a:solidFill>
                  <a:srgbClr val="000000"/>
                </a:solidFill>
              </a:rPr>
              <a:t>Ivanic</a:t>
            </a:r>
            <a:r>
              <a:rPr lang="ro-RO" sz="2000" dirty="0">
                <a:solidFill>
                  <a:srgbClr val="000000"/>
                </a:solidFill>
              </a:rPr>
              <a:t>a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Rúnar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Unnþórsson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Alin </a:t>
            </a:r>
            <a:r>
              <a:rPr lang="en-US" sz="2000" dirty="0" err="1">
                <a:solidFill>
                  <a:srgbClr val="000000"/>
                </a:solidFill>
              </a:rPr>
              <a:t>Moldoveanu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Anca </a:t>
            </a:r>
            <a:r>
              <a:rPr lang="en-US" sz="2000" dirty="0" err="1">
                <a:solidFill>
                  <a:srgbClr val="000000"/>
                </a:solidFill>
              </a:rPr>
              <a:t>Morar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FD9B0-AD67-4F02-B299-B65DA6F6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idea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228722D-063C-41A7-A066-7B7723A56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9735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331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FD9B0-AD67-4F02-B299-B65DA6F6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Secondary targets of the project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23EB0D-309E-4B37-8502-702F83C94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4979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84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E430B-51A5-48DD-A196-A2FDE0D8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Assumptions or limitations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11D97A-55E5-40E9-BCC2-2753C6F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How are the objects represented?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72CBCE84-E52D-4BDD-89AA-9E61D3DB7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58390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442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11D97A-55E5-40E9-BCC2-2753C6F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Interaction of the player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C3DEDAFF-14E9-4242-92C5-5C1F6C05E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39304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008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11D97A-55E5-40E9-BCC2-2753C6F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Interaction of the player</a:t>
            </a:r>
            <a:r>
              <a:rPr lang="ro-RO" sz="4000" dirty="0">
                <a:solidFill>
                  <a:srgbClr val="FFFFFF"/>
                </a:solidFill>
              </a:rPr>
              <a:t> (2)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BF15A26-2D1A-4285-A207-D5E452994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58588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226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11D97A-55E5-40E9-BCC2-2753C6F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Playing with </a:t>
            </a:r>
            <a:r>
              <a:rPr lang="en-US" sz="4000">
                <a:solidFill>
                  <a:srgbClr val="FFFFFF"/>
                </a:solidFill>
              </a:rPr>
              <a:t>The SoV </a:t>
            </a:r>
            <a:r>
              <a:rPr lang="en-US" sz="4000" dirty="0">
                <a:solidFill>
                  <a:srgbClr val="FFFFFF"/>
                </a:solidFill>
              </a:rPr>
              <a:t>System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5F558000-A804-4243-8C03-AE142B1E0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29359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456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675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Puzzle Solving / Mystery Solving</vt:lpstr>
      <vt:lpstr>Aim of the project</vt:lpstr>
      <vt:lpstr>Main idea</vt:lpstr>
      <vt:lpstr>Secondary targets of the project</vt:lpstr>
      <vt:lpstr>Assumptions or limitations</vt:lpstr>
      <vt:lpstr>How are the objects represented?</vt:lpstr>
      <vt:lpstr>Interaction of the player</vt:lpstr>
      <vt:lpstr>Interaction of the player (2)</vt:lpstr>
      <vt:lpstr>Playing with The SoV System</vt:lpstr>
      <vt:lpstr>Mind map</vt:lpstr>
      <vt:lpstr>Progress of the work</vt:lpstr>
      <vt:lpstr>What parts are finished?</vt:lpstr>
      <vt:lpstr>The network of rooms and the tree of items</vt:lpstr>
      <vt:lpstr>PowerPoint Presentation</vt:lpstr>
      <vt:lpstr>Worth mentioning</vt:lpstr>
      <vt:lpstr>Next steps</vt:lpstr>
      <vt:lpstr>Solve some bugs</vt:lpstr>
      <vt:lpstr>Replace the placeholder sounds</vt:lpstr>
      <vt:lpstr>Cherry on the top</vt:lpstr>
      <vt:lpstr>Demo</vt:lpstr>
      <vt:lpstr>Special thanks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Solving / Mystery Solving</dc:title>
  <dc:creator>Gancea Toni</dc:creator>
  <cp:lastModifiedBy>Gancea Toni</cp:lastModifiedBy>
  <cp:revision>3</cp:revision>
  <dcterms:created xsi:type="dcterms:W3CDTF">2018-09-16T23:56:46Z</dcterms:created>
  <dcterms:modified xsi:type="dcterms:W3CDTF">2018-09-17T09:10:09Z</dcterms:modified>
</cp:coreProperties>
</file>