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  <p:sldMasterId id="2147483684" r:id="rId2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2879"/>
    <a:srgbClr val="6C5EB5"/>
    <a:srgbClr val="231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94627" autoAdjust="0"/>
  </p:normalViewPr>
  <p:slideViewPr>
    <p:cSldViewPr>
      <p:cViewPr varScale="1">
        <p:scale>
          <a:sx n="147" d="100"/>
          <a:sy n="147" d="100"/>
        </p:scale>
        <p:origin x="-130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10F0-E6AE-4CAD-9F57-5956B8401271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4BDF-E5EC-4169-BEDB-F7FD66FF70D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5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10F0-E6AE-4CAD-9F57-5956B8401271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4BDF-E5EC-4169-BEDB-F7FD66FF70D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1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10F0-E6AE-4CAD-9F57-5956B8401271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4BDF-E5EC-4169-BEDB-F7FD66FF70D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29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10F0-E6AE-4CAD-9F57-5956B84012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4BDF-E5EC-4169-BEDB-F7FD66FF70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983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10F0-E6AE-4CAD-9F57-5956B84012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4BDF-E5EC-4169-BEDB-F7FD66FF70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57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10F0-E6AE-4CAD-9F57-5956B84012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4BDF-E5EC-4169-BEDB-F7FD66FF70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031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10F0-E6AE-4CAD-9F57-5956B84012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4BDF-E5EC-4169-BEDB-F7FD66FF70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21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10F0-E6AE-4CAD-9F57-5956B84012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4BDF-E5EC-4169-BEDB-F7FD66FF70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867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10F0-E6AE-4CAD-9F57-5956B84012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4BDF-E5EC-4169-BEDB-F7FD66FF70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529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10F0-E6AE-4CAD-9F57-5956B84012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4BDF-E5EC-4169-BEDB-F7FD66FF70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198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10F0-E6AE-4CAD-9F57-5956B84012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4BDF-E5EC-4169-BEDB-F7FD66FF70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72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10F0-E6AE-4CAD-9F57-5956B8401271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4BDF-E5EC-4169-BEDB-F7FD66FF70D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04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10F0-E6AE-4CAD-9F57-5956B84012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4BDF-E5EC-4169-BEDB-F7FD66FF70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047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10F0-E6AE-4CAD-9F57-5956B84012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4BDF-E5EC-4169-BEDB-F7FD66FF70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498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10F0-E6AE-4CAD-9F57-5956B84012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4BDF-E5EC-4169-BEDB-F7FD66FF70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54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10F0-E6AE-4CAD-9F57-5956B8401271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4BDF-E5EC-4169-BEDB-F7FD66FF70D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7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10F0-E6AE-4CAD-9F57-5956B8401271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4BDF-E5EC-4169-BEDB-F7FD66FF70D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9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10F0-E6AE-4CAD-9F57-5956B8401271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4BDF-E5EC-4169-BEDB-F7FD66FF70D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10F0-E6AE-4CAD-9F57-5956B8401271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4BDF-E5EC-4169-BEDB-F7FD66FF70D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2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10F0-E6AE-4CAD-9F57-5956B8401271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4BDF-E5EC-4169-BEDB-F7FD66FF70D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10F0-E6AE-4CAD-9F57-5956B8401271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4BDF-E5EC-4169-BEDB-F7FD66FF70D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9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10F0-E6AE-4CAD-9F57-5956B8401271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4BDF-E5EC-4169-BEDB-F7FD66FF70D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A10F0-E6AE-4CAD-9F57-5956B8401271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14BDF-E5EC-4169-BEDB-F7FD66FF70D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1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A10F0-E6AE-4CAD-9F57-5956B84012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14BDF-E5EC-4169-BEDB-F7FD66FF70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69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2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683568" y="692696"/>
            <a:ext cx="7848872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Blue background shows through transparent text box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6C5EB5"/>
                </a:solidFill>
                <a:latin typeface="C64 Pro Mono" pitchFamily="49" charset="0"/>
              </a:rPr>
              <a:t>http://style64.org/c64-truetype</a:t>
            </a:r>
            <a:endParaRPr lang="en-US" sz="1500" dirty="0" smtClean="0">
              <a:solidFill>
                <a:srgbClr val="6C5EB5"/>
              </a:solidFill>
              <a:latin typeface="C64 Pro Mono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1234567890123456789012345678901234567890</a:t>
            </a:r>
            <a:endParaRPr lang="en-US" sz="1500" dirty="0" smtClean="0">
              <a:solidFill>
                <a:srgbClr val="6C5EB5"/>
              </a:solidFill>
              <a:latin typeface="C64 Pro Mono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00 00 00</a:t>
            </a:r>
            <a:b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</a:br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FF </a:t>
            </a:r>
            <a:r>
              <a:rPr lang="en-US" sz="1500" dirty="0" err="1" smtClean="0">
                <a:solidFill>
                  <a:srgbClr val="6C5EB5"/>
                </a:solidFill>
                <a:latin typeface="C64 Pro Mono" pitchFamily="49" charset="0"/>
              </a:rPr>
              <a:t>FF</a:t>
            </a:r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 </a:t>
            </a:r>
            <a:r>
              <a:rPr lang="en-US" sz="1500" dirty="0" err="1" smtClean="0">
                <a:solidFill>
                  <a:srgbClr val="6C5EB5"/>
                </a:solidFill>
                <a:latin typeface="C64 Pro Mono" pitchFamily="49" charset="0"/>
              </a:rPr>
              <a:t>FF</a:t>
            </a:r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/>
            </a:r>
            <a:b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</a:br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68 37 2B</a:t>
            </a:r>
            <a:b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</a:br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70 A4 B2</a:t>
            </a:r>
            <a:b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</a:br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6F 3D 86</a:t>
            </a:r>
            <a:b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</a:br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58 8D 43</a:t>
            </a:r>
            <a:b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</a:br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35 28 79</a:t>
            </a:r>
            <a:b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</a:br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B8 C7 6F</a:t>
            </a:r>
            <a:b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</a:br>
            <a:r>
              <a:rPr lang="en-US" sz="1500" dirty="0" err="1" smtClean="0">
                <a:solidFill>
                  <a:srgbClr val="6C5EB5"/>
                </a:solidFill>
                <a:latin typeface="C64 Pro Mono" pitchFamily="49" charset="0"/>
              </a:rPr>
              <a:t>6F</a:t>
            </a:r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 4F 25</a:t>
            </a:r>
            <a:b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</a:br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43 39 00</a:t>
            </a:r>
            <a:b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</a:br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9A 67 59</a:t>
            </a:r>
            <a:b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</a:br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44 44 44</a:t>
            </a:r>
            <a:b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</a:br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6C </a:t>
            </a:r>
            <a:r>
              <a:rPr lang="en-US" sz="1500" dirty="0" err="1" smtClean="0">
                <a:solidFill>
                  <a:srgbClr val="6C5EB5"/>
                </a:solidFill>
                <a:latin typeface="C64 Pro Mono" pitchFamily="49" charset="0"/>
              </a:rPr>
              <a:t>6C</a:t>
            </a:r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 </a:t>
            </a:r>
            <a:r>
              <a:rPr lang="en-US" sz="1500" dirty="0" err="1" smtClean="0">
                <a:solidFill>
                  <a:srgbClr val="6C5EB5"/>
                </a:solidFill>
                <a:latin typeface="C64 Pro Mono" pitchFamily="49" charset="0"/>
              </a:rPr>
              <a:t>6C</a:t>
            </a:r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/>
            </a:r>
            <a:b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</a:br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9A D2 84 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6C 5E B5</a:t>
            </a:r>
            <a:b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</a:br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95 95 95 </a:t>
            </a:r>
            <a:endParaRPr lang="en-US" sz="1500" dirty="0">
              <a:solidFill>
                <a:srgbClr val="6C5EB5"/>
              </a:solidFill>
              <a:latin typeface="C64 Pro Mono" pitchFamily="49" charset="0"/>
            </a:endParaRPr>
          </a:p>
        </p:txBody>
      </p:sp>
      <p:grpSp>
        <p:nvGrpSpPr>
          <p:cNvPr id="2" name="Gruppo 1"/>
          <p:cNvGrpSpPr/>
          <p:nvPr/>
        </p:nvGrpSpPr>
        <p:grpSpPr>
          <a:xfrm>
            <a:off x="-6457" y="0"/>
            <a:ext cx="9150457" cy="6858000"/>
            <a:chOff x="-6457" y="0"/>
            <a:chExt cx="9150457" cy="6858000"/>
          </a:xfrm>
        </p:grpSpPr>
        <p:sp>
          <p:nvSpPr>
            <p:cNvPr id="6" name="Rettangolo 5"/>
            <p:cNvSpPr/>
            <p:nvPr/>
          </p:nvSpPr>
          <p:spPr>
            <a:xfrm>
              <a:off x="0" y="0"/>
              <a:ext cx="9144000" cy="692696"/>
            </a:xfrm>
            <a:prstGeom prst="rect">
              <a:avLst/>
            </a:prstGeom>
            <a:solidFill>
              <a:srgbClr val="6C5E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-6457" y="6165304"/>
              <a:ext cx="9144000" cy="692696"/>
            </a:xfrm>
            <a:prstGeom prst="rect">
              <a:avLst/>
            </a:prstGeom>
            <a:solidFill>
              <a:srgbClr val="6C5E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ttangolo 7"/>
            <p:cNvSpPr/>
            <p:nvPr/>
          </p:nvSpPr>
          <p:spPr>
            <a:xfrm>
              <a:off x="-6457" y="12432"/>
              <a:ext cx="690025" cy="6845568"/>
            </a:xfrm>
            <a:prstGeom prst="rect">
              <a:avLst/>
            </a:prstGeom>
            <a:solidFill>
              <a:srgbClr val="6C5E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ttangolo 8"/>
            <p:cNvSpPr/>
            <p:nvPr/>
          </p:nvSpPr>
          <p:spPr>
            <a:xfrm>
              <a:off x="8447518" y="0"/>
              <a:ext cx="690025" cy="6845568"/>
            </a:xfrm>
            <a:prstGeom prst="rect">
              <a:avLst/>
            </a:prstGeom>
            <a:solidFill>
              <a:srgbClr val="6C5E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5" descr="Z:\home\toni\Desktop\VICE-C64-color-palet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996951"/>
            <a:ext cx="400050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14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5E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539552" y="620688"/>
            <a:ext cx="7992888" cy="5616624"/>
          </a:xfrm>
          <a:prstGeom prst="rect">
            <a:avLst/>
          </a:prstGeom>
          <a:solidFill>
            <a:srgbClr val="352879"/>
          </a:solidFill>
        </p:spPr>
        <p:txBody>
          <a:bodyPr wrap="square" rtlCol="0">
            <a:noAutofit/>
          </a:bodyPr>
          <a:lstStyle/>
          <a:p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1234567890123456789012345678901234567890</a:t>
            </a:r>
          </a:p>
          <a:p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Opaque text box</a:t>
            </a:r>
            <a:endParaRPr lang="en-US" sz="1500" dirty="0" smtClean="0">
              <a:solidFill>
                <a:srgbClr val="6C5EB5"/>
              </a:solidFill>
              <a:latin typeface="C64 Pro Mono" pitchFamily="49" charset="0"/>
            </a:endParaRPr>
          </a:p>
          <a:p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3</a:t>
            </a:r>
          </a:p>
          <a:p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4</a:t>
            </a:r>
          </a:p>
          <a:p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5</a:t>
            </a:r>
          </a:p>
          <a:p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6</a:t>
            </a:r>
          </a:p>
          <a:p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7</a:t>
            </a:r>
          </a:p>
          <a:p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8</a:t>
            </a:r>
          </a:p>
          <a:p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9</a:t>
            </a:r>
          </a:p>
          <a:p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10</a:t>
            </a:r>
          </a:p>
          <a:p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11</a:t>
            </a:r>
          </a:p>
          <a:p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12</a:t>
            </a:r>
          </a:p>
          <a:p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13</a:t>
            </a:r>
          </a:p>
          <a:p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14</a:t>
            </a:r>
          </a:p>
          <a:p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15</a:t>
            </a:r>
          </a:p>
          <a:p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16</a:t>
            </a:r>
          </a:p>
          <a:p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17</a:t>
            </a:r>
          </a:p>
          <a:p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18</a:t>
            </a:r>
          </a:p>
          <a:p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19</a:t>
            </a:r>
          </a:p>
          <a:p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20</a:t>
            </a:r>
          </a:p>
          <a:p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21</a:t>
            </a:r>
          </a:p>
          <a:p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22</a:t>
            </a:r>
          </a:p>
          <a:p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23</a:t>
            </a:r>
          </a:p>
          <a:p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24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0052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5E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539552" y="620688"/>
            <a:ext cx="7992888" cy="5616624"/>
          </a:xfrm>
          <a:prstGeom prst="rect">
            <a:avLst/>
          </a:prstGeom>
          <a:solidFill>
            <a:srgbClr val="352879"/>
          </a:solidFill>
        </p:spPr>
        <p:txBody>
          <a:bodyPr wrap="square" rtlCol="0">
            <a:noAutofit/>
          </a:bodyPr>
          <a:lstStyle/>
          <a:p>
            <a:endParaRPr lang="en-US" sz="1500" dirty="0">
              <a:solidFill>
                <a:srgbClr val="6C5EB5"/>
              </a:solidFill>
              <a:latin typeface="C64 Pro Mono" pitchFamily="49" charset="0"/>
            </a:endParaRPr>
          </a:p>
          <a:p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    **** COMMODORE 64 BASIC V2 ****</a:t>
            </a:r>
          </a:p>
          <a:p>
            <a:endParaRPr lang="en-US" sz="1500" dirty="0">
              <a:solidFill>
                <a:srgbClr val="6C5EB5"/>
              </a:solidFill>
              <a:latin typeface="C64 Pro Mono" pitchFamily="49" charset="0"/>
            </a:endParaRPr>
          </a:p>
          <a:p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 64K RAM SYSTEM  38911 BASIC BYTES FREE</a:t>
            </a:r>
          </a:p>
          <a:p>
            <a:endParaRPr lang="en-US" sz="1500" dirty="0">
              <a:solidFill>
                <a:srgbClr val="6C5EB5"/>
              </a:solidFill>
              <a:latin typeface="C64 Pro Mono" pitchFamily="49" charset="0"/>
            </a:endParaRPr>
          </a:p>
          <a:p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READY</a:t>
            </a:r>
          </a:p>
          <a:p>
            <a:r>
              <a:rPr lang="en-US" sz="1500" dirty="0" smtClean="0">
                <a:solidFill>
                  <a:srgbClr val="6C5EB5"/>
                </a:solidFill>
                <a:latin typeface="C64 Pro Mono" pitchFamily="49" charset="0"/>
              </a:rPr>
              <a:t>@</a:t>
            </a:r>
          </a:p>
        </p:txBody>
      </p:sp>
      <p:sp>
        <p:nvSpPr>
          <p:cNvPr id="2" name="AutoShape 2" descr="https://vitali80giochi.altervista.org/wp-content/uploads/2017/02/VICE-C64-color-palett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6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 descr="https://vitali80giochi.altervista.org/wp-content/uploads/2017/02/VICE-C64-color-palett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s://vitali80giochi.altervista.org/wp-content/uploads/2017/02/VICE-C64-color-palett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653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57</Words>
  <Application>Microsoft Office PowerPoint</Application>
  <PresentationFormat>Presentazione su schermo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4</vt:i4>
      </vt:variant>
    </vt:vector>
  </HeadingPairs>
  <TitlesOfParts>
    <vt:vector size="6" baseType="lpstr">
      <vt:lpstr>Tema di Office</vt:lpstr>
      <vt:lpstr>1_Tema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toni</dc:creator>
  <cp:lastModifiedBy>toni</cp:lastModifiedBy>
  <cp:revision>18</cp:revision>
  <dcterms:created xsi:type="dcterms:W3CDTF">2018-12-14T13:20:07Z</dcterms:created>
  <dcterms:modified xsi:type="dcterms:W3CDTF">2018-12-17T12:38:49Z</dcterms:modified>
</cp:coreProperties>
</file>