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681-F0D3-634A-9232-CA90F54E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4D7FD-EF77-CE4F-9A76-3A760127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E64A-8034-EF45-BA6D-D3666CC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0C-1E5D-304F-A2CB-E8BF1946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64D9-8D1A-0B4E-BFAA-2F8492FA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4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DF5-0708-824F-9DD0-FC35A0CF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23AF9-AC47-B044-90C7-FB41D515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7811-7A67-2D47-A674-4E9A3698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156A-FF81-E34E-B3B3-66BD8E7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7E68-4F7A-4C4A-B166-575442E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05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51685-C514-7040-80FE-58CF3D921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78690-FD64-2942-9704-71FAD1E7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3967-DCAD-E243-BBFF-2ED98066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7271-C10E-C745-B2FF-EE84F59E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FA78-6BB8-6A48-BE29-56FA06E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2C3D-266E-9C45-8672-82A9FBEA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4C59-B8E6-674E-AFED-B53EF3B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D769-D89D-3A41-A59D-97E5238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C219-EA97-3B42-9AEC-C830DC6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F698-C795-3847-840B-2BC710A8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3D9-685C-0E4B-AE4A-958B2AB0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226E-436A-4645-918B-3EAAE8F7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D9BC-2E05-A440-AB48-B918CF39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D4BE-70C7-9B45-8BB5-0265A52A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A662-9184-7C4B-8691-60C6BC3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33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9906-B26E-2C46-8E7E-20A1683B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D0F7-79EC-7D47-92E9-1DC386BE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3944-045A-6243-BD7E-D187B2CD3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B1E23-0E8C-1C42-820C-2B1CFCC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593A-AFC6-5F48-938A-6AA513C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1DB3-5466-4A42-BE14-76BA726E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67C8-1C43-3243-9F1E-D9201357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98ED-E373-F547-BE39-D8571E5D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C2D5-7FCF-2D41-ADE1-4D493843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9536F-616D-F443-B538-985397F6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61E16-B8E5-0042-818B-1B8572A63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9901E-262D-FE47-A369-675009BC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9EBF7-23D4-1444-868E-E15BA7C0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253E8-6FD8-B74C-9BF3-D7DF573A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DCD6-24EB-584D-B076-53637789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AB3F5-F227-334D-B771-83126123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03A04-4C59-1B4C-86E8-5DE26986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3025-7B69-D64C-A6E2-849387F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83BCE-4124-7840-95CC-7D2A819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67489-A669-1248-A43F-A43AF027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F1E9-E4C8-8A48-8311-2EF69876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AA3-E04A-7140-B41C-3835653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B9C5-E095-474D-B56A-A90CFB75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9BA90-E127-FF41-B00F-C6E670D6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D233-819B-2E45-AB70-B6CB97C4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4E8F-0100-4D45-B300-290E56B5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3ADD-8EF3-CF4D-9E7C-6A8C121E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6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98E-8DC5-C94C-92E6-8422443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B5C9-56EE-E446-A6DB-83930EC72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EC2F-FDA7-734E-9386-71C723A41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B5EC-8071-CC4C-9C58-60AEAC8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1189-BB0D-2E47-B741-268637FC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6016-8CE8-3641-9551-2924EA9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267D-947B-BF4C-8C4C-8806A77D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8D637-AE7E-044A-AFDB-4D957CFD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3A91-E956-A444-A4DE-FFA218C36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31FB-E9E9-8B49-8C13-FE547C984BA7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E6C-7F72-2746-A487-E95082ABB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D7A4-49A3-A943-940B-41276970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7CBE-C65B-0147-8426-1A294B2A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6544-CC6F-6842-BA5A-76032460F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77540-1A58-D940-A4C7-B8E6B896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4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Toni</dc:creator>
  <cp:lastModifiedBy>Toni</cp:lastModifiedBy>
  <cp:revision>1</cp:revision>
  <dcterms:created xsi:type="dcterms:W3CDTF">2022-03-22T14:57:03Z</dcterms:created>
  <dcterms:modified xsi:type="dcterms:W3CDTF">2022-03-22T14:57:15Z</dcterms:modified>
</cp:coreProperties>
</file>