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44" r:id="rId4"/>
    <p:sldId id="342" r:id="rId5"/>
    <p:sldId id="362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11" r:id="rId17"/>
    <p:sldId id="365" r:id="rId18"/>
    <p:sldId id="343" r:id="rId19"/>
    <p:sldId id="378" r:id="rId20"/>
    <p:sldId id="355" r:id="rId21"/>
    <p:sldId id="367" r:id="rId22"/>
    <p:sldId id="379" r:id="rId23"/>
    <p:sldId id="358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196" autoAdjust="0"/>
  </p:normalViewPr>
  <p:slideViewPr>
    <p:cSldViewPr snapToGrid="0" showGuides="1">
      <p:cViewPr varScale="1">
        <p:scale>
          <a:sx n="80" d="100"/>
          <a:sy n="80" d="100"/>
        </p:scale>
        <p:origin x="715" y="58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/>
      <dgm:spPr/>
      <dgm:t>
        <a:bodyPr/>
        <a:lstStyle/>
        <a:p>
          <a:r>
            <a:rPr lang="en-US" dirty="0" err="1"/>
            <a:t>Ketua</a:t>
          </a:r>
          <a:endParaRPr lang="id-ID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/>
        </a:p>
      </dgm:t>
    </dgm:pt>
    <dgm:pt modelId="{BDF435F6-9047-4F2B-9400-67BC0C6803E8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Ketua</a:t>
          </a:r>
          <a:endParaRPr lang="id-ID" dirty="0"/>
        </a:p>
      </dgm:t>
    </dgm:pt>
    <dgm:pt modelId="{7BE4570A-38F4-43A7-B1DE-B37D5FB7EE1F}" type="parTrans" cxnId="{F65BEAF3-8BB1-4135-A3EF-9A5145248A93}">
      <dgm:prSet/>
      <dgm:spPr/>
      <dgm:t>
        <a:bodyPr/>
        <a:lstStyle/>
        <a:p>
          <a:endParaRPr lang="id-ID"/>
        </a:p>
      </dgm:t>
    </dgm:pt>
    <dgm:pt modelId="{B6758AEF-0CB9-42C3-B832-551C73E1D438}" type="sibTrans" cxnId="{F65BEAF3-8BB1-4135-A3EF-9A5145248A93}">
      <dgm:prSet/>
      <dgm:spPr/>
      <dgm:t>
        <a:bodyPr/>
        <a:lstStyle/>
        <a:p>
          <a:endParaRPr lang="id-ID"/>
        </a:p>
      </dgm:t>
    </dgm:pt>
    <dgm:pt modelId="{FF18F74D-36B6-435C-AF5A-BD6345EC734B}">
      <dgm:prSet phldrT="[Text]"/>
      <dgm:spPr/>
      <dgm:t>
        <a:bodyPr/>
        <a:lstStyle/>
        <a:p>
          <a:r>
            <a:rPr lang="en-US" dirty="0" err="1"/>
            <a:t>Sekretaris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/>
        </a:p>
      </dgm:t>
    </dgm:pt>
    <dgm:pt modelId="{729CAF5F-B597-41E9-B985-93ADEE84A770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Sekretaris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/>
        </a:p>
      </dgm:t>
    </dgm:pt>
    <dgm:pt modelId="{BB7CD842-F4FA-411B-8844-D544ED2E6D4E}">
      <dgm:prSet phldrT="[Text]"/>
      <dgm:spPr/>
      <dgm:t>
        <a:bodyPr/>
        <a:lstStyle/>
        <a:p>
          <a:r>
            <a:rPr lang="en-US" dirty="0" err="1"/>
            <a:t>Bendahara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/>
        </a:p>
      </dgm:t>
    </dgm:pt>
    <dgm:pt modelId="{CA1E2667-75F3-4891-A0E8-DD397AF81A86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Bendahara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2B6A765B-5060-4822-8008-C6E2DFFB4E07}" type="parTrans" cxnId="{637C9F81-54A4-4D17-BCB5-CEDDD51D72E9}">
      <dgm:prSet/>
      <dgm:spPr/>
      <dgm:t>
        <a:bodyPr/>
        <a:lstStyle/>
        <a:p>
          <a:endParaRPr lang="id-ID"/>
        </a:p>
      </dgm:t>
    </dgm:pt>
    <dgm:pt modelId="{9822C6A5-5716-48B0-A455-A4F9FD03E844}" type="sibTrans" cxnId="{637C9F81-54A4-4D17-BCB5-CEDDD51D72E9}">
      <dgm:prSet/>
      <dgm:spPr/>
      <dgm:t>
        <a:bodyPr/>
        <a:lstStyle/>
        <a:p>
          <a:endParaRPr lang="id-ID"/>
        </a:p>
      </dgm:t>
    </dgm:pt>
    <dgm:pt modelId="{F71D2A8C-B817-457A-8CFC-D022D66F7D42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Persekutuan</a:t>
          </a:r>
          <a:endParaRPr lang="id-ID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/>
        </a:p>
      </dgm:t>
    </dgm:pt>
    <dgm:pt modelId="{58710BCA-00D2-404B-8472-59528E0CA08D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Kesaksian</a:t>
          </a:r>
          <a:endParaRPr lang="id-ID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/>
        </a:p>
      </dgm:t>
    </dgm:pt>
    <dgm:pt modelId="{E1E41E3F-589E-40EF-9D1F-4C64A35DDB28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Pelayanan</a:t>
          </a:r>
          <a:endParaRPr lang="id-ID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/>
        </a:p>
      </dgm:t>
    </dgm:pt>
    <dgm:pt modelId="{CBB6562D-1C2C-49C0-B39D-E19F2084F767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Dana dan Usaha</a:t>
          </a:r>
          <a:endParaRPr lang="id-ID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/>
        </a:p>
      </dgm:t>
    </dgm:pt>
    <dgm:pt modelId="{35BD2B37-BF82-47CE-B18B-1494BC97B70F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Pemberdayaan</a:t>
          </a:r>
          <a:endParaRPr lang="id-ID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/>
        </a:p>
      </dgm:t>
    </dgm:pt>
    <dgm:pt modelId="{188AD41B-02D2-4FC3-954D-7BC9869EE825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litbang</a:t>
          </a:r>
          <a:endParaRPr lang="id-ID" dirty="0"/>
        </a:p>
      </dgm:t>
    </dgm:pt>
    <dgm:pt modelId="{E44B06CD-A611-4985-B878-A64717AAA7D0}" type="parTrans" cxnId="{26FD062C-F1E0-4B7F-A9FB-2A63973B0714}">
      <dgm:prSet/>
      <dgm:spPr/>
      <dgm:t>
        <a:bodyPr/>
        <a:lstStyle/>
        <a:p>
          <a:endParaRPr lang="id-ID"/>
        </a:p>
      </dgm:t>
    </dgm:pt>
    <dgm:pt modelId="{DFF85EB0-71B9-40B8-A758-E43918D65B4D}" type="sibTrans" cxnId="{26FD062C-F1E0-4B7F-A9FB-2A63973B0714}">
      <dgm:prSet/>
      <dgm:spPr/>
      <dgm:t>
        <a:bodyPr/>
        <a:lstStyle/>
        <a:p>
          <a:endParaRPr lang="id-ID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677CF169-5657-4A0F-BB5C-7F0D6CED9472}" type="pres">
      <dgm:prSet presAssocID="{7BE4570A-38F4-43A7-B1DE-B37D5FB7EE1F}" presName="Name37" presStyleLbl="parChTrans1D2" presStyleIdx="0" presStyleCnt="8"/>
      <dgm:spPr/>
    </dgm:pt>
    <dgm:pt modelId="{59B48DF4-3195-49DA-B920-0AEBB2920950}" type="pres">
      <dgm:prSet presAssocID="{BDF435F6-9047-4F2B-9400-67BC0C6803E8}" presName="hierRoot2" presStyleCnt="0">
        <dgm:presLayoutVars>
          <dgm:hierBranch val="init"/>
        </dgm:presLayoutVars>
      </dgm:prSet>
      <dgm:spPr/>
    </dgm:pt>
    <dgm:pt modelId="{6F27CE9C-B855-4E3B-8104-E15D1E86AEA9}" type="pres">
      <dgm:prSet presAssocID="{BDF435F6-9047-4F2B-9400-67BC0C6803E8}" presName="rootComposite" presStyleCnt="0"/>
      <dgm:spPr/>
    </dgm:pt>
    <dgm:pt modelId="{F8CB9362-4991-4C2E-BC19-BA5338C51CC5}" type="pres">
      <dgm:prSet presAssocID="{BDF435F6-9047-4F2B-9400-67BC0C6803E8}" presName="rootText" presStyleLbl="node2" presStyleIdx="0" presStyleCnt="8">
        <dgm:presLayoutVars>
          <dgm:chPref val="3"/>
        </dgm:presLayoutVars>
      </dgm:prSet>
      <dgm:spPr/>
    </dgm:pt>
    <dgm:pt modelId="{23B8CB83-3CD3-4B90-8B10-75624D68C1E6}" type="pres">
      <dgm:prSet presAssocID="{BDF435F6-9047-4F2B-9400-67BC0C6803E8}" presName="rootConnector" presStyleLbl="node2" presStyleIdx="0" presStyleCnt="8"/>
      <dgm:spPr/>
    </dgm:pt>
    <dgm:pt modelId="{8AEA711F-F4B1-4A44-9248-722CE37C81A1}" type="pres">
      <dgm:prSet presAssocID="{BDF435F6-9047-4F2B-9400-67BC0C6803E8}" presName="hierChild4" presStyleCnt="0"/>
      <dgm:spPr/>
    </dgm:pt>
    <dgm:pt modelId="{E244B79B-B2CB-41BC-A158-CD4CCA159CAF}" type="pres">
      <dgm:prSet presAssocID="{983ED632-D057-4569-B992-2BCA6C6C9C3E}" presName="Name37" presStyleLbl="parChTrans1D3" presStyleIdx="0" presStyleCnt="3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3" presStyleIdx="0" presStyleCnt="3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3" presStyleIdx="0" presStyleCnt="3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A667FD9-5258-41EB-9EAD-09FAFD22A8E8}" type="pres">
      <dgm:prSet presAssocID="{7A5E4BB3-66B4-4288-B83F-9285DA100CE9}" presName="Name37" presStyleLbl="parChTrans1D3" presStyleIdx="1" presStyleCnt="3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1" presStyleCnt="3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1" presStyleCnt="3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E994A341-0086-4833-8744-F1875E267FBE}" type="pres">
      <dgm:prSet presAssocID="{BDF435F6-9047-4F2B-9400-67BC0C6803E8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8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8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8"/>
      <dgm:spPr/>
    </dgm:pt>
    <dgm:pt modelId="{A602D780-FC97-4EC7-AE5F-BA833CC695D7}" type="pres">
      <dgm:prSet presAssocID="{BB7CD842-F4FA-411B-8844-D544ED2E6D4E}" presName="hierChild4" presStyleCnt="0"/>
      <dgm:spPr/>
    </dgm:pt>
    <dgm:pt modelId="{3F999DC1-E449-45BD-AF00-DF11B7D52A1D}" type="pres">
      <dgm:prSet presAssocID="{2B6A765B-5060-4822-8008-C6E2DFFB4E07}" presName="Name37" presStyleLbl="parChTrans1D3" presStyleIdx="2" presStyleCnt="3"/>
      <dgm:spPr/>
    </dgm:pt>
    <dgm:pt modelId="{8E7CA1AC-9CCC-4F0B-96EB-26C6AFCEB3A5}" type="pres">
      <dgm:prSet presAssocID="{CA1E2667-75F3-4891-A0E8-DD397AF81A86}" presName="hierRoot2" presStyleCnt="0">
        <dgm:presLayoutVars>
          <dgm:hierBranch val="init"/>
        </dgm:presLayoutVars>
      </dgm:prSet>
      <dgm:spPr/>
    </dgm:pt>
    <dgm:pt modelId="{D3E5CA60-4FBC-4DAE-A564-5C0E2F1AA3CE}" type="pres">
      <dgm:prSet presAssocID="{CA1E2667-75F3-4891-A0E8-DD397AF81A86}" presName="rootComposite" presStyleCnt="0"/>
      <dgm:spPr/>
    </dgm:pt>
    <dgm:pt modelId="{68DBC67B-1E3B-4577-8FEB-B8FFF637158F}" type="pres">
      <dgm:prSet presAssocID="{CA1E2667-75F3-4891-A0E8-DD397AF81A86}" presName="rootText" presStyleLbl="node3" presStyleIdx="2" presStyleCnt="3">
        <dgm:presLayoutVars>
          <dgm:chPref val="3"/>
        </dgm:presLayoutVars>
      </dgm:prSet>
      <dgm:spPr/>
    </dgm:pt>
    <dgm:pt modelId="{2B00CE25-47CD-4502-9542-0C20AD4D35F8}" type="pres">
      <dgm:prSet presAssocID="{CA1E2667-75F3-4891-A0E8-DD397AF81A86}" presName="rootConnector" presStyleLbl="node3" presStyleIdx="2" presStyleCnt="3"/>
      <dgm:spPr/>
    </dgm:pt>
    <dgm:pt modelId="{789E2CD3-1271-4EB5-922A-964D67A4BD58}" type="pres">
      <dgm:prSet presAssocID="{CA1E2667-75F3-4891-A0E8-DD397AF81A86}" presName="hierChild4" presStyleCnt="0"/>
      <dgm:spPr/>
    </dgm:pt>
    <dgm:pt modelId="{D1B87E1E-5E7C-42EC-97DA-AFF09D345869}" type="pres">
      <dgm:prSet presAssocID="{CA1E2667-75F3-4891-A0E8-DD397AF81A86}" presName="hierChild5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8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8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8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8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8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8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8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8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8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8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8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8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8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8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8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876A893F-5D1D-4727-8E66-F2CA07663E2F}" type="pres">
      <dgm:prSet presAssocID="{E44B06CD-A611-4985-B878-A64717AAA7D0}" presName="Name37" presStyleLbl="parChTrans1D2" presStyleIdx="7" presStyleCnt="8"/>
      <dgm:spPr/>
    </dgm:pt>
    <dgm:pt modelId="{70B6C5A9-B71B-4509-81EF-09C6F14CA4E0}" type="pres">
      <dgm:prSet presAssocID="{188AD41B-02D2-4FC3-954D-7BC9869EE825}" presName="hierRoot2" presStyleCnt="0">
        <dgm:presLayoutVars>
          <dgm:hierBranch val="init"/>
        </dgm:presLayoutVars>
      </dgm:prSet>
      <dgm:spPr/>
    </dgm:pt>
    <dgm:pt modelId="{84AC995E-9B1E-42CE-8CB2-B173B58D179B}" type="pres">
      <dgm:prSet presAssocID="{188AD41B-02D2-4FC3-954D-7BC9869EE825}" presName="rootComposite" presStyleCnt="0"/>
      <dgm:spPr/>
    </dgm:pt>
    <dgm:pt modelId="{878E3CA3-D551-401C-A3BB-0E9144F5B162}" type="pres">
      <dgm:prSet presAssocID="{188AD41B-02D2-4FC3-954D-7BC9869EE825}" presName="rootText" presStyleLbl="node2" presStyleIdx="7" presStyleCnt="8">
        <dgm:presLayoutVars>
          <dgm:chPref val="3"/>
        </dgm:presLayoutVars>
      </dgm:prSet>
      <dgm:spPr/>
    </dgm:pt>
    <dgm:pt modelId="{8C8000CD-2E2E-42BD-B58C-A6ED2BCCDFD4}" type="pres">
      <dgm:prSet presAssocID="{188AD41B-02D2-4FC3-954D-7BC9869EE825}" presName="rootConnector" presStyleLbl="node2" presStyleIdx="7" presStyleCnt="8"/>
      <dgm:spPr/>
    </dgm:pt>
    <dgm:pt modelId="{9C1A1F8C-E916-4744-BD6B-262676FFA3F8}" type="pres">
      <dgm:prSet presAssocID="{188AD41B-02D2-4FC3-954D-7BC9869EE825}" presName="hierChild4" presStyleCnt="0"/>
      <dgm:spPr/>
    </dgm:pt>
    <dgm:pt modelId="{8BBC181A-2772-4EEE-A427-962B2085A9ED}" type="pres">
      <dgm:prSet presAssocID="{188AD41B-02D2-4FC3-954D-7BC9869EE825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A9AA1B08-5844-417D-A567-188AC9DF4C04}" type="presOf" srcId="{188AD41B-02D2-4FC3-954D-7BC9869EE825}" destId="{878E3CA3-D551-401C-A3BB-0E9144F5B162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F9939E1D-6D3A-4D68-B79B-F88B07E4FECA}" type="presOf" srcId="{FF18F74D-36B6-435C-AF5A-BD6345EC734B}" destId="{A03DAA20-2FFC-47B4-B24D-7471F7E8D75A}" srcOrd="0" destOrd="0" presId="urn:microsoft.com/office/officeart/2005/8/layout/orgChart1"/>
    <dgm:cxn modelId="{C343651F-8D0F-4A32-85DF-D88A10A84FBE}" type="presOf" srcId="{BDF435F6-9047-4F2B-9400-67BC0C6803E8}" destId="{23B8CB83-3CD3-4B90-8B10-75624D68C1E6}" srcOrd="1" destOrd="0" presId="urn:microsoft.com/office/officeart/2005/8/layout/orgChart1"/>
    <dgm:cxn modelId="{26FD062C-F1E0-4B7F-A9FB-2A63973B0714}" srcId="{E4809B81-9BEC-4AD1-8B65-CAD2ADD4F400}" destId="{188AD41B-02D2-4FC3-954D-7BC9869EE825}" srcOrd="7" destOrd="0" parTransId="{E44B06CD-A611-4985-B878-A64717AAA7D0}" sibTransId="{DFF85EB0-71B9-40B8-A758-E43918D65B4D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9F3D812F-1505-46CE-AEC0-EB42EB3956F0}" type="presOf" srcId="{188AD41B-02D2-4FC3-954D-7BC9869EE825}" destId="{8C8000CD-2E2E-42BD-B58C-A6ED2BCCDFD4}" srcOrd="1" destOrd="0" presId="urn:microsoft.com/office/officeart/2005/8/layout/orgChart1"/>
    <dgm:cxn modelId="{2C393F31-B9B5-46B7-9DF5-642BFDA66871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A106756C-1C36-4FF7-8863-41A7DA6574A6}" type="presOf" srcId="{7A5E4BB3-66B4-4288-B83F-9285DA100CE9}" destId="{FA667FD9-5258-41EB-9EAD-09FAFD22A8E8}" srcOrd="0" destOrd="0" presId="urn:microsoft.com/office/officeart/2005/8/layout/orgChart1"/>
    <dgm:cxn modelId="{E6523A6D-960E-426F-84B4-3538E43CC472}" type="presOf" srcId="{983ED632-D057-4569-B992-2BCA6C6C9C3E}" destId="{E244B79B-B2CB-41BC-A158-CD4CCA159CAF}" srcOrd="0" destOrd="0" presId="urn:microsoft.com/office/officeart/2005/8/layout/orgChart1"/>
    <dgm:cxn modelId="{42C01C4E-D9A3-4550-9154-E51A324B58A2}" srcId="{BDF435F6-9047-4F2B-9400-67BC0C6803E8}" destId="{729CAF5F-B597-41E9-B985-93ADEE84A770}" srcOrd="1" destOrd="0" parTransId="{7A5E4BB3-66B4-4288-B83F-9285DA100CE9}" sibTransId="{2E6B3716-155B-4FE6-81AE-D602AB3B95F9}"/>
    <dgm:cxn modelId="{8C0D8C51-E254-4D2C-B888-0FF7B45157F7}" type="presOf" srcId="{7BE4570A-38F4-43A7-B1DE-B37D5FB7EE1F}" destId="{677CF169-5657-4A0F-BB5C-7F0D6CED9472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637C9F81-54A4-4D17-BCB5-CEDDD51D72E9}" srcId="{BB7CD842-F4FA-411B-8844-D544ED2E6D4E}" destId="{CA1E2667-75F3-4891-A0E8-DD397AF81A86}" srcOrd="0" destOrd="0" parTransId="{2B6A765B-5060-4822-8008-C6E2DFFB4E07}" sibTransId="{9822C6A5-5716-48B0-A455-A4F9FD03E844}"/>
    <dgm:cxn modelId="{4BDEB781-4EDE-4119-AAFA-FDDD12DAF8E6}" type="presOf" srcId="{CA1E2667-75F3-4891-A0E8-DD397AF81A86}" destId="{68DBC67B-1E3B-4577-8FEB-B8FFF637158F}" srcOrd="0" destOrd="0" presId="urn:microsoft.com/office/officeart/2005/8/layout/orgChart1"/>
    <dgm:cxn modelId="{0221368A-4471-41CB-B253-4FC7050C9DA5}" srcId="{BDF435F6-9047-4F2B-9400-67BC0C6803E8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A7FE199F-D50D-4B90-94D2-B636A1777D53}" type="presOf" srcId="{FF18F74D-36B6-435C-AF5A-BD6345EC734B}" destId="{7C05938C-0465-428C-A993-24835F2B6E04}" srcOrd="1" destOrd="0" presId="urn:microsoft.com/office/officeart/2005/8/layout/orgChart1"/>
    <dgm:cxn modelId="{16F62BA2-713E-44AB-ABE7-78CEE395F4F8}" type="presOf" srcId="{729CAF5F-B597-41E9-B985-93ADEE84A770}" destId="{972F6618-4373-4F6E-BEDE-B16D302859D7}" srcOrd="0" destOrd="0" presId="urn:microsoft.com/office/officeart/2005/8/layout/orgChart1"/>
    <dgm:cxn modelId="{458DBFA7-07E2-488E-9273-0A99B0CCA56A}" type="presOf" srcId="{2B6A765B-5060-4822-8008-C6E2DFFB4E07}" destId="{3F999DC1-E449-45BD-AF00-DF11B7D52A1D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AE227DCA-E982-4788-B999-59A5CC426C0F}" type="presOf" srcId="{E44B06CD-A611-4985-B878-A64717AAA7D0}" destId="{876A893F-5D1D-4727-8E66-F2CA07663E2F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A0874CEF-66B7-4A05-B544-E60E4BFDD5D2}" type="presOf" srcId="{BDF435F6-9047-4F2B-9400-67BC0C6803E8}" destId="{F8CB9362-4991-4C2E-BC19-BA5338C51CC5}" srcOrd="0" destOrd="0" presId="urn:microsoft.com/office/officeart/2005/8/layout/orgChart1"/>
    <dgm:cxn modelId="{F65BEAF3-8BB1-4135-A3EF-9A5145248A93}" srcId="{E4809B81-9BEC-4AD1-8B65-CAD2ADD4F400}" destId="{BDF435F6-9047-4F2B-9400-67BC0C6803E8}" srcOrd="0" destOrd="0" parTransId="{7BE4570A-38F4-43A7-B1DE-B37D5FB7EE1F}" sibTransId="{B6758AEF-0CB9-42C3-B832-551C73E1D438}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F7F8CBF7-6173-462E-B4C6-4BA63DDD2C69}" type="presOf" srcId="{CA1E2667-75F3-4891-A0E8-DD397AF81A86}" destId="{2B00CE25-47CD-4502-9542-0C20AD4D35F8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5DC9BE2C-AEEF-4977-95A7-259064EB10D8}" type="presParOf" srcId="{E0C73E3C-A04A-495D-9AAF-F306E5772325}" destId="{677CF169-5657-4A0F-BB5C-7F0D6CED9472}" srcOrd="0" destOrd="0" presId="urn:microsoft.com/office/officeart/2005/8/layout/orgChart1"/>
    <dgm:cxn modelId="{05E9227D-80E4-481E-9EDD-F43D5AD5AEE5}" type="presParOf" srcId="{E0C73E3C-A04A-495D-9AAF-F306E5772325}" destId="{59B48DF4-3195-49DA-B920-0AEBB2920950}" srcOrd="1" destOrd="0" presId="urn:microsoft.com/office/officeart/2005/8/layout/orgChart1"/>
    <dgm:cxn modelId="{51C0C902-6912-4903-8975-54870188E7C2}" type="presParOf" srcId="{59B48DF4-3195-49DA-B920-0AEBB2920950}" destId="{6F27CE9C-B855-4E3B-8104-E15D1E86AEA9}" srcOrd="0" destOrd="0" presId="urn:microsoft.com/office/officeart/2005/8/layout/orgChart1"/>
    <dgm:cxn modelId="{DEAD6EF1-2159-4C8C-AA85-DCF37F8E40A5}" type="presParOf" srcId="{6F27CE9C-B855-4E3B-8104-E15D1E86AEA9}" destId="{F8CB9362-4991-4C2E-BC19-BA5338C51CC5}" srcOrd="0" destOrd="0" presId="urn:microsoft.com/office/officeart/2005/8/layout/orgChart1"/>
    <dgm:cxn modelId="{48DD80BD-6CBC-4CA3-B528-B9C2A360EF81}" type="presParOf" srcId="{6F27CE9C-B855-4E3B-8104-E15D1E86AEA9}" destId="{23B8CB83-3CD3-4B90-8B10-75624D68C1E6}" srcOrd="1" destOrd="0" presId="urn:microsoft.com/office/officeart/2005/8/layout/orgChart1"/>
    <dgm:cxn modelId="{C1F2DEA9-8895-49D5-A0CB-1F457AA76E3B}" type="presParOf" srcId="{59B48DF4-3195-49DA-B920-0AEBB2920950}" destId="{8AEA711F-F4B1-4A44-9248-722CE37C81A1}" srcOrd="1" destOrd="0" presId="urn:microsoft.com/office/officeart/2005/8/layout/orgChart1"/>
    <dgm:cxn modelId="{8CF74409-536F-4DE4-B29B-372282B527B2}" type="presParOf" srcId="{8AEA711F-F4B1-4A44-9248-722CE37C81A1}" destId="{E244B79B-B2CB-41BC-A158-CD4CCA159CAF}" srcOrd="0" destOrd="0" presId="urn:microsoft.com/office/officeart/2005/8/layout/orgChart1"/>
    <dgm:cxn modelId="{F76B7855-7E9B-444D-A385-CC1B72DE8D2C}" type="presParOf" srcId="{8AEA711F-F4B1-4A44-9248-722CE37C81A1}" destId="{B739AC34-4895-4FD8-BE3D-0A9FB9CB1C16}" srcOrd="1" destOrd="0" presId="urn:microsoft.com/office/officeart/2005/8/layout/orgChart1"/>
    <dgm:cxn modelId="{B1EB9544-9AE0-4D61-BB77-FEDB38C4CF63}" type="presParOf" srcId="{B739AC34-4895-4FD8-BE3D-0A9FB9CB1C16}" destId="{AF218C1D-BF4A-4E88-A165-87BB1CF171CD}" srcOrd="0" destOrd="0" presId="urn:microsoft.com/office/officeart/2005/8/layout/orgChart1"/>
    <dgm:cxn modelId="{DA9B708A-EF01-4E59-9BE3-D094283B62B4}" type="presParOf" srcId="{AF218C1D-BF4A-4E88-A165-87BB1CF171CD}" destId="{A03DAA20-2FFC-47B4-B24D-7471F7E8D75A}" srcOrd="0" destOrd="0" presId="urn:microsoft.com/office/officeart/2005/8/layout/orgChart1"/>
    <dgm:cxn modelId="{D4F5193A-D4A1-4840-9EF4-699F07871B9A}" type="presParOf" srcId="{AF218C1D-BF4A-4E88-A165-87BB1CF171CD}" destId="{7C05938C-0465-428C-A993-24835F2B6E04}" srcOrd="1" destOrd="0" presId="urn:microsoft.com/office/officeart/2005/8/layout/orgChart1"/>
    <dgm:cxn modelId="{7F812867-D7DF-47E4-8C41-041B1A883781}" type="presParOf" srcId="{B739AC34-4895-4FD8-BE3D-0A9FB9CB1C16}" destId="{C5A74904-C910-41B0-A2DD-51CB0185A7C4}" srcOrd="1" destOrd="0" presId="urn:microsoft.com/office/officeart/2005/8/layout/orgChart1"/>
    <dgm:cxn modelId="{2487AC4B-FDBD-4218-9D2E-13C39801DE9C}" type="presParOf" srcId="{B739AC34-4895-4FD8-BE3D-0A9FB9CB1C16}" destId="{46536094-EB3C-49A7-960B-DE577FDD6AB4}" srcOrd="2" destOrd="0" presId="urn:microsoft.com/office/officeart/2005/8/layout/orgChart1"/>
    <dgm:cxn modelId="{FCB2A69F-54C1-40E2-8737-94318DA756FE}" type="presParOf" srcId="{8AEA711F-F4B1-4A44-9248-722CE37C81A1}" destId="{FA667FD9-5258-41EB-9EAD-09FAFD22A8E8}" srcOrd="2" destOrd="0" presId="urn:microsoft.com/office/officeart/2005/8/layout/orgChart1"/>
    <dgm:cxn modelId="{F67EE90C-A657-41FF-8D52-AFEDA4B0F5BD}" type="presParOf" srcId="{8AEA711F-F4B1-4A44-9248-722CE37C81A1}" destId="{D481C333-55F7-48AB-A987-4E24D6C1A709}" srcOrd="3" destOrd="0" presId="urn:microsoft.com/office/officeart/2005/8/layout/orgChart1"/>
    <dgm:cxn modelId="{78DC5AB1-531C-4240-9E55-6103A113BDB5}" type="presParOf" srcId="{D481C333-55F7-48AB-A987-4E24D6C1A709}" destId="{74674702-92CE-4865-A3D3-2B2753FCA2CF}" srcOrd="0" destOrd="0" presId="urn:microsoft.com/office/officeart/2005/8/layout/orgChart1"/>
    <dgm:cxn modelId="{FBD1EBC1-CC43-4BFA-8A25-722A2E0744F1}" type="presParOf" srcId="{74674702-92CE-4865-A3D3-2B2753FCA2CF}" destId="{972F6618-4373-4F6E-BEDE-B16D302859D7}" srcOrd="0" destOrd="0" presId="urn:microsoft.com/office/officeart/2005/8/layout/orgChart1"/>
    <dgm:cxn modelId="{C9A4513C-96AF-4FDE-A74F-F7A94D525A19}" type="presParOf" srcId="{74674702-92CE-4865-A3D3-2B2753FCA2CF}" destId="{4E3F3C6C-E92C-4FB5-8A27-8FF16014B14E}" srcOrd="1" destOrd="0" presId="urn:microsoft.com/office/officeart/2005/8/layout/orgChart1"/>
    <dgm:cxn modelId="{204FD53C-DC1E-4B34-954D-D3C8779B5799}" type="presParOf" srcId="{D481C333-55F7-48AB-A987-4E24D6C1A709}" destId="{CC20DA73-F0EB-4D2D-B4B1-218D484D6E31}" srcOrd="1" destOrd="0" presId="urn:microsoft.com/office/officeart/2005/8/layout/orgChart1"/>
    <dgm:cxn modelId="{6539DA20-E3C5-41A8-A686-8B025888EDBA}" type="presParOf" srcId="{D481C333-55F7-48AB-A987-4E24D6C1A709}" destId="{51237B08-7D76-43FA-A558-86ED195DCA71}" srcOrd="2" destOrd="0" presId="urn:microsoft.com/office/officeart/2005/8/layout/orgChart1"/>
    <dgm:cxn modelId="{EC5E14ED-B631-4838-8CEC-2FAD3EF58295}" type="presParOf" srcId="{59B48DF4-3195-49DA-B920-0AEBB2920950}" destId="{E994A341-0086-4833-8744-F1875E267FBE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47FBBDC0-2366-4841-8D1B-4F5579BF0AD0}" type="presParOf" srcId="{A602D780-FC97-4EC7-AE5F-BA833CC695D7}" destId="{3F999DC1-E449-45BD-AF00-DF11B7D52A1D}" srcOrd="0" destOrd="0" presId="urn:microsoft.com/office/officeart/2005/8/layout/orgChart1"/>
    <dgm:cxn modelId="{F1E32D82-5FB5-4684-BD7D-0C8CDD12EE8C}" type="presParOf" srcId="{A602D780-FC97-4EC7-AE5F-BA833CC695D7}" destId="{8E7CA1AC-9CCC-4F0B-96EB-26C6AFCEB3A5}" srcOrd="1" destOrd="0" presId="urn:microsoft.com/office/officeart/2005/8/layout/orgChart1"/>
    <dgm:cxn modelId="{960D15CE-D782-4839-BFD8-4F89991CE935}" type="presParOf" srcId="{8E7CA1AC-9CCC-4F0B-96EB-26C6AFCEB3A5}" destId="{D3E5CA60-4FBC-4DAE-A564-5C0E2F1AA3CE}" srcOrd="0" destOrd="0" presId="urn:microsoft.com/office/officeart/2005/8/layout/orgChart1"/>
    <dgm:cxn modelId="{1EE7E8D0-28C7-489A-9263-50099F4AD7BE}" type="presParOf" srcId="{D3E5CA60-4FBC-4DAE-A564-5C0E2F1AA3CE}" destId="{68DBC67B-1E3B-4577-8FEB-B8FFF637158F}" srcOrd="0" destOrd="0" presId="urn:microsoft.com/office/officeart/2005/8/layout/orgChart1"/>
    <dgm:cxn modelId="{2F5A481D-565B-4DCF-BAA9-6319065A799C}" type="presParOf" srcId="{D3E5CA60-4FBC-4DAE-A564-5C0E2F1AA3CE}" destId="{2B00CE25-47CD-4502-9542-0C20AD4D35F8}" srcOrd="1" destOrd="0" presId="urn:microsoft.com/office/officeart/2005/8/layout/orgChart1"/>
    <dgm:cxn modelId="{518E247E-0C20-4B0D-9486-619AF2C60C30}" type="presParOf" srcId="{8E7CA1AC-9CCC-4F0B-96EB-26C6AFCEB3A5}" destId="{789E2CD3-1271-4EB5-922A-964D67A4BD58}" srcOrd="1" destOrd="0" presId="urn:microsoft.com/office/officeart/2005/8/layout/orgChart1"/>
    <dgm:cxn modelId="{3CA774A1-58F7-4D95-AF22-302A4DED18A1}" type="presParOf" srcId="{8E7CA1AC-9CCC-4F0B-96EB-26C6AFCEB3A5}" destId="{D1B87E1E-5E7C-42EC-97DA-AFF09D345869}" srcOrd="2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EC55D281-9A22-4645-AF8B-77808162DC03}" type="presParOf" srcId="{E0C73E3C-A04A-495D-9AAF-F306E5772325}" destId="{876A893F-5D1D-4727-8E66-F2CA07663E2F}" srcOrd="14" destOrd="0" presId="urn:microsoft.com/office/officeart/2005/8/layout/orgChart1"/>
    <dgm:cxn modelId="{1785768F-2542-4E8D-9E00-A95152A6FCAC}" type="presParOf" srcId="{E0C73E3C-A04A-495D-9AAF-F306E5772325}" destId="{70B6C5A9-B71B-4509-81EF-09C6F14CA4E0}" srcOrd="15" destOrd="0" presId="urn:microsoft.com/office/officeart/2005/8/layout/orgChart1"/>
    <dgm:cxn modelId="{67E10868-65E5-470F-85BC-D1D072F15B45}" type="presParOf" srcId="{70B6C5A9-B71B-4509-81EF-09C6F14CA4E0}" destId="{84AC995E-9B1E-42CE-8CB2-B173B58D179B}" srcOrd="0" destOrd="0" presId="urn:microsoft.com/office/officeart/2005/8/layout/orgChart1"/>
    <dgm:cxn modelId="{501A3463-DF15-43AA-AF0A-A8AE29053448}" type="presParOf" srcId="{84AC995E-9B1E-42CE-8CB2-B173B58D179B}" destId="{878E3CA3-D551-401C-A3BB-0E9144F5B162}" srcOrd="0" destOrd="0" presId="urn:microsoft.com/office/officeart/2005/8/layout/orgChart1"/>
    <dgm:cxn modelId="{FA48FF8B-5731-4604-9181-84DF9EA50D8D}" type="presParOf" srcId="{84AC995E-9B1E-42CE-8CB2-B173B58D179B}" destId="{8C8000CD-2E2E-42BD-B58C-A6ED2BCCDFD4}" srcOrd="1" destOrd="0" presId="urn:microsoft.com/office/officeart/2005/8/layout/orgChart1"/>
    <dgm:cxn modelId="{5676DDD8-4796-47DC-91CE-D60F70287531}" type="presParOf" srcId="{70B6C5A9-B71B-4509-81EF-09C6F14CA4E0}" destId="{9C1A1F8C-E916-4744-BD6B-262676FFA3F8}" srcOrd="1" destOrd="0" presId="urn:microsoft.com/office/officeart/2005/8/layout/orgChart1"/>
    <dgm:cxn modelId="{91CD1E4B-C39F-4E9D-B313-C393CD3C8F5F}" type="presParOf" srcId="{70B6C5A9-B71B-4509-81EF-09C6F14CA4E0}" destId="{8BBC181A-2772-4EEE-A427-962B2085A9ED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/>
      <dgm:spPr/>
      <dgm:t>
        <a:bodyPr/>
        <a:lstStyle/>
        <a:p>
          <a:r>
            <a:rPr lang="en-US" dirty="0" err="1"/>
            <a:t>Ketua</a:t>
          </a:r>
          <a:endParaRPr lang="id-ID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/>
        </a:p>
      </dgm:t>
    </dgm:pt>
    <dgm:pt modelId="{FF18F74D-36B6-435C-AF5A-BD6345EC734B}">
      <dgm:prSet phldrT="[Text]"/>
      <dgm:spPr/>
      <dgm:t>
        <a:bodyPr/>
        <a:lstStyle/>
        <a:p>
          <a:r>
            <a:rPr lang="en-US" dirty="0" err="1"/>
            <a:t>Sekretaris</a:t>
          </a:r>
          <a:endParaRPr lang="id-ID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/>
        </a:p>
      </dgm:t>
    </dgm:pt>
    <dgm:pt modelId="{729CAF5F-B597-41E9-B985-93ADEE84A770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Sekretaris</a:t>
          </a:r>
          <a:endParaRPr lang="id-ID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/>
        </a:p>
      </dgm:t>
    </dgm:pt>
    <dgm:pt modelId="{BB7CD842-F4FA-411B-8844-D544ED2E6D4E}">
      <dgm:prSet phldrT="[Text]"/>
      <dgm:spPr/>
      <dgm:t>
        <a:bodyPr/>
        <a:lstStyle/>
        <a:p>
          <a:r>
            <a:rPr lang="en-US" dirty="0" err="1"/>
            <a:t>Bendahara</a:t>
          </a:r>
          <a:endParaRPr lang="id-ID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/>
        </a:p>
      </dgm:t>
    </dgm:pt>
    <dgm:pt modelId="{F71D2A8C-B817-457A-8CFC-D022D66F7D42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Persekutuan</a:t>
          </a:r>
          <a:endParaRPr lang="id-ID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/>
        </a:p>
      </dgm:t>
    </dgm:pt>
    <dgm:pt modelId="{58710BCA-00D2-404B-8472-59528E0CA08D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Kesaksian</a:t>
          </a:r>
          <a:endParaRPr lang="id-ID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/>
        </a:p>
      </dgm:t>
    </dgm:pt>
    <dgm:pt modelId="{E1E41E3F-589E-40EF-9D1F-4C64A35DDB28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Pelayanan</a:t>
          </a:r>
          <a:endParaRPr lang="id-ID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/>
        </a:p>
      </dgm:t>
    </dgm:pt>
    <dgm:pt modelId="{CBB6562D-1C2C-49C0-B39D-E19F2084F767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Dana dan Usaha</a:t>
          </a:r>
          <a:endParaRPr lang="id-ID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/>
        </a:p>
      </dgm:t>
    </dgm:pt>
    <dgm:pt modelId="{35BD2B37-BF82-47CE-B18B-1494BC97B70F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Pemberdayaan</a:t>
          </a:r>
          <a:endParaRPr lang="id-ID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/>
      <dgm:spPr/>
      <dgm:t>
        <a:bodyPr/>
        <a:lstStyle/>
        <a:p>
          <a:r>
            <a:rPr lang="en-US" dirty="0" err="1"/>
            <a:t>Ketua</a:t>
          </a:r>
          <a:endParaRPr lang="id-ID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/>
        </a:p>
      </dgm:t>
    </dgm:pt>
    <dgm:pt modelId="{FF18F74D-36B6-435C-AF5A-BD6345EC734B}">
      <dgm:prSet phldrT="[Text]"/>
      <dgm:spPr/>
      <dgm:t>
        <a:bodyPr/>
        <a:lstStyle/>
        <a:p>
          <a:r>
            <a:rPr lang="en-US" dirty="0" err="1"/>
            <a:t>Sekretaris</a:t>
          </a:r>
          <a:endParaRPr lang="id-ID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/>
        </a:p>
      </dgm:t>
    </dgm:pt>
    <dgm:pt modelId="{729CAF5F-B597-41E9-B985-93ADEE84A770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Sekretaris</a:t>
          </a:r>
          <a:endParaRPr lang="id-ID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/>
        </a:p>
      </dgm:t>
    </dgm:pt>
    <dgm:pt modelId="{F71D2A8C-B817-457A-8CFC-D022D66F7D42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Koinonia</a:t>
          </a:r>
          <a:endParaRPr lang="id-ID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/>
        </a:p>
      </dgm:t>
    </dgm:pt>
    <dgm:pt modelId="{CBB6562D-1C2C-49C0-B39D-E19F2084F767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Dana dan Usaha</a:t>
          </a:r>
          <a:endParaRPr lang="id-ID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/>
        </a:p>
      </dgm:t>
    </dgm:pt>
    <dgm:pt modelId="{BB7CD842-F4FA-411B-8844-D544ED2E6D4E}">
      <dgm:prSet phldrT="[Text]"/>
      <dgm:spPr/>
      <dgm:t>
        <a:bodyPr/>
        <a:lstStyle/>
        <a:p>
          <a:r>
            <a:rPr lang="en-US" dirty="0" err="1"/>
            <a:t>Bendahara</a:t>
          </a:r>
          <a:endParaRPr lang="id-ID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/>
        </a:p>
      </dgm:t>
    </dgm:pt>
    <dgm:pt modelId="{1F37E4E4-8B12-4FAA-9849-44568C828266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Marturia</a:t>
          </a:r>
          <a:endParaRPr lang="id-ID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/>
        </a:p>
      </dgm:t>
    </dgm:pt>
    <dgm:pt modelId="{7EC7FAEB-AFBD-40EC-ADBB-D4526054270A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Diakonia</a:t>
          </a:r>
          <a:endParaRPr lang="id-ID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14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14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14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14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6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6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6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</dgm:pt>
    <dgm:pt modelId="{92A793BD-804E-4B9E-BE1D-56728CD4F23B}" type="pres">
      <dgm:prSet presAssocID="{1F37E4E4-8B12-4FAA-9849-44568C828266}" presName="rootConnector" presStyleLbl="node2" presStyleIdx="3" presStyleCnt="6"/>
      <dgm:spPr/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</dgm:pt>
    <dgm:pt modelId="{4233C199-DD67-4E78-BDCE-7557D091AB12}" type="pres">
      <dgm:prSet presAssocID="{7EC7FAEB-AFBD-40EC-ADBB-D4526054270A}" presName="rootConnector" presStyleLbl="node2" presStyleIdx="4" presStyleCnt="6"/>
      <dgm:spPr/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6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2000" dirty="0" err="1"/>
            <a:t>Ketua</a:t>
          </a:r>
          <a:endParaRPr lang="id-ID" sz="20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7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7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2000" dirty="0" err="1"/>
            <a:t>Sekretaris</a:t>
          </a:r>
          <a:endParaRPr lang="id-ID" sz="20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7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7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2000" dirty="0" err="1"/>
            <a:t>Bendahara</a:t>
          </a:r>
          <a:endParaRPr lang="id-ID" sz="20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7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7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2"/>
      <dgm:spPr/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2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74BC49DB-BAC0-4899-9B5A-9DBEAA2CF4E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EB89207-5EA7-4F61-ABC0-5C32C527CFBE}">
      <dgm:prSet phldrT="[Text]"/>
      <dgm:spPr/>
      <dgm:t>
        <a:bodyPr/>
        <a:lstStyle/>
        <a:p>
          <a:r>
            <a:rPr lang="en-US" dirty="0"/>
            <a:t>BPP MAMRE GBKP PUSAT</a:t>
          </a:r>
          <a:endParaRPr lang="id-ID" dirty="0"/>
        </a:p>
      </dgm:t>
    </dgm:pt>
    <dgm:pt modelId="{723F8817-7D4B-4836-A73F-18D9BF1C1982}" type="parTrans" cxnId="{C0514935-9E23-433A-BDA4-25615B672AD9}">
      <dgm:prSet/>
      <dgm:spPr/>
      <dgm:t>
        <a:bodyPr/>
        <a:lstStyle/>
        <a:p>
          <a:endParaRPr lang="id-ID"/>
        </a:p>
      </dgm:t>
    </dgm:pt>
    <dgm:pt modelId="{CF85AD50-1B6C-4624-B671-F7EFA7F8B0A1}" type="sibTrans" cxnId="{C0514935-9E23-433A-BDA4-25615B672AD9}">
      <dgm:prSet/>
      <dgm:spPr/>
      <dgm:t>
        <a:bodyPr/>
        <a:lstStyle/>
        <a:p>
          <a:endParaRPr lang="id-ID"/>
        </a:p>
      </dgm:t>
    </dgm:pt>
    <dgm:pt modelId="{50929DB5-EAA8-47F8-A4D2-67E2DCD95E46}">
      <dgm:prSet phldrT="[Text]"/>
      <dgm:spPr/>
      <dgm:t>
        <a:bodyPr/>
        <a:lstStyle/>
        <a:p>
          <a:r>
            <a:rPr lang="en-US" dirty="0"/>
            <a:t>BPP MAMRE KLASIS</a:t>
          </a:r>
          <a:endParaRPr lang="id-ID" dirty="0"/>
        </a:p>
      </dgm:t>
    </dgm:pt>
    <dgm:pt modelId="{7FA3B53D-CDD8-4EE0-8DBD-595C876962F5}" type="parTrans" cxnId="{12E98DDD-B7C1-4B2F-8711-F21A15238648}">
      <dgm:prSet/>
      <dgm:spPr/>
      <dgm:t>
        <a:bodyPr/>
        <a:lstStyle/>
        <a:p>
          <a:endParaRPr lang="id-ID"/>
        </a:p>
      </dgm:t>
    </dgm:pt>
    <dgm:pt modelId="{0EAA87DD-88C0-4B00-9420-CC374635F56D}" type="sibTrans" cxnId="{12E98DDD-B7C1-4B2F-8711-F21A15238648}">
      <dgm:prSet/>
      <dgm:spPr/>
      <dgm:t>
        <a:bodyPr/>
        <a:lstStyle/>
        <a:p>
          <a:endParaRPr lang="id-ID"/>
        </a:p>
      </dgm:t>
    </dgm:pt>
    <dgm:pt modelId="{A75D6B71-01FC-498D-9D26-83317812423F}">
      <dgm:prSet phldrT="[Text]"/>
      <dgm:spPr/>
      <dgm:t>
        <a:bodyPr/>
        <a:lstStyle/>
        <a:p>
          <a:r>
            <a:rPr lang="en-US" dirty="0"/>
            <a:t>BPP MAMRE RUNGGUN</a:t>
          </a:r>
          <a:endParaRPr lang="id-ID" dirty="0"/>
        </a:p>
      </dgm:t>
    </dgm:pt>
    <dgm:pt modelId="{71979A71-969B-4BDF-A770-185A61CA9106}" type="parTrans" cxnId="{3E0F2D17-506D-4D0B-8473-E234E8C05EEF}">
      <dgm:prSet/>
      <dgm:spPr/>
      <dgm:t>
        <a:bodyPr/>
        <a:lstStyle/>
        <a:p>
          <a:endParaRPr lang="id-ID"/>
        </a:p>
      </dgm:t>
    </dgm:pt>
    <dgm:pt modelId="{BA63B570-1F31-4B21-92AA-143C05AB88BE}" type="sibTrans" cxnId="{3E0F2D17-506D-4D0B-8473-E234E8C05EEF}">
      <dgm:prSet/>
      <dgm:spPr/>
      <dgm:t>
        <a:bodyPr/>
        <a:lstStyle/>
        <a:p>
          <a:endParaRPr lang="id-ID"/>
        </a:p>
      </dgm:t>
    </dgm:pt>
    <dgm:pt modelId="{2B2B5D55-6770-422A-A75A-D230AEC9526C}">
      <dgm:prSet phldrT="[Text]"/>
      <dgm:spPr/>
      <dgm:t>
        <a:bodyPr/>
        <a:lstStyle/>
        <a:p>
          <a:r>
            <a:rPr lang="en-US" dirty="0"/>
            <a:t>PENGURUS MAMRE SEKTOR</a:t>
          </a:r>
          <a:endParaRPr lang="id-ID" dirty="0"/>
        </a:p>
      </dgm:t>
    </dgm:pt>
    <dgm:pt modelId="{0E2E691E-7ECA-4C5A-9C16-98083892771F}" type="parTrans" cxnId="{B9A7D423-0ED3-4122-AC3E-D1FC163DFBC7}">
      <dgm:prSet/>
      <dgm:spPr/>
      <dgm:t>
        <a:bodyPr/>
        <a:lstStyle/>
        <a:p>
          <a:endParaRPr lang="id-ID"/>
        </a:p>
      </dgm:t>
    </dgm:pt>
    <dgm:pt modelId="{D02E607B-E4BA-47B5-B36B-E51FD0B055C7}" type="sibTrans" cxnId="{B9A7D423-0ED3-4122-AC3E-D1FC163DFBC7}">
      <dgm:prSet/>
      <dgm:spPr/>
      <dgm:t>
        <a:bodyPr/>
        <a:lstStyle/>
        <a:p>
          <a:endParaRPr lang="id-ID"/>
        </a:p>
      </dgm:t>
    </dgm:pt>
    <dgm:pt modelId="{5B1FD3DA-C2C2-4BC2-9DA5-4EE6EB7C79A7}">
      <dgm:prSet phldrT="[Text]"/>
      <dgm:spPr/>
      <dgm:t>
        <a:bodyPr/>
        <a:lstStyle/>
        <a:p>
          <a:r>
            <a:rPr lang="en-US" dirty="0"/>
            <a:t>MAMRE</a:t>
          </a:r>
          <a:endParaRPr lang="id-ID" dirty="0"/>
        </a:p>
      </dgm:t>
    </dgm:pt>
    <dgm:pt modelId="{FCD8D6E7-F6A3-4998-A4BC-233EDDD7E32B}" type="parTrans" cxnId="{26BF556B-D6DD-4AE8-8ECD-6A9FFFC0F18E}">
      <dgm:prSet/>
      <dgm:spPr/>
      <dgm:t>
        <a:bodyPr/>
        <a:lstStyle/>
        <a:p>
          <a:endParaRPr lang="id-ID"/>
        </a:p>
      </dgm:t>
    </dgm:pt>
    <dgm:pt modelId="{809FB4D0-3C8D-44CA-AE12-2C12A3012595}" type="sibTrans" cxnId="{26BF556B-D6DD-4AE8-8ECD-6A9FFFC0F18E}">
      <dgm:prSet/>
      <dgm:spPr/>
      <dgm:t>
        <a:bodyPr/>
        <a:lstStyle/>
        <a:p>
          <a:endParaRPr lang="id-ID"/>
        </a:p>
      </dgm:t>
    </dgm:pt>
    <dgm:pt modelId="{2C1C3CEB-5C80-479C-88E8-E1BEF6BA06F6}" type="pres">
      <dgm:prSet presAssocID="{74BC49DB-BAC0-4899-9B5A-9DBEAA2CF4E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A9DC00-032F-4158-BD43-20DF2D8E0146}" type="pres">
      <dgm:prSet presAssocID="{74BC49DB-BAC0-4899-9B5A-9DBEAA2CF4E8}" presName="hierFlow" presStyleCnt="0"/>
      <dgm:spPr/>
    </dgm:pt>
    <dgm:pt modelId="{2E19D3E7-0E4A-458C-9B8C-F1F046A7F770}" type="pres">
      <dgm:prSet presAssocID="{74BC49DB-BAC0-4899-9B5A-9DBEAA2CF4E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A01CA12-E770-4E02-8CC3-57F78227989B}" type="pres">
      <dgm:prSet presAssocID="{9EB89207-5EA7-4F61-ABC0-5C32C527CFBE}" presName="Name14" presStyleCnt="0"/>
      <dgm:spPr/>
    </dgm:pt>
    <dgm:pt modelId="{795B2A0C-5ED4-4FB9-82F9-A1766F0B0CD2}" type="pres">
      <dgm:prSet presAssocID="{9EB89207-5EA7-4F61-ABC0-5C32C527CFBE}" presName="level1Shape" presStyleLbl="node0" presStyleIdx="0" presStyleCnt="1">
        <dgm:presLayoutVars>
          <dgm:chPref val="3"/>
        </dgm:presLayoutVars>
      </dgm:prSet>
      <dgm:spPr/>
    </dgm:pt>
    <dgm:pt modelId="{505891CF-6F5E-4004-8A12-D7A0E7DB19BE}" type="pres">
      <dgm:prSet presAssocID="{9EB89207-5EA7-4F61-ABC0-5C32C527CFBE}" presName="hierChild2" presStyleCnt="0"/>
      <dgm:spPr/>
    </dgm:pt>
    <dgm:pt modelId="{0B05CECD-94E0-40C7-8A48-B8635705B879}" type="pres">
      <dgm:prSet presAssocID="{7FA3B53D-CDD8-4EE0-8DBD-595C876962F5}" presName="Name19" presStyleLbl="parChTrans1D2" presStyleIdx="0" presStyleCnt="1"/>
      <dgm:spPr/>
    </dgm:pt>
    <dgm:pt modelId="{853B8BF3-EE49-48ED-89FC-E64ADAABE2DA}" type="pres">
      <dgm:prSet presAssocID="{50929DB5-EAA8-47F8-A4D2-67E2DCD95E46}" presName="Name21" presStyleCnt="0"/>
      <dgm:spPr/>
    </dgm:pt>
    <dgm:pt modelId="{BF1F1B5E-EB5F-467D-978F-B0683E3CF520}" type="pres">
      <dgm:prSet presAssocID="{50929DB5-EAA8-47F8-A4D2-67E2DCD95E46}" presName="level2Shape" presStyleLbl="node2" presStyleIdx="0" presStyleCnt="1"/>
      <dgm:spPr/>
    </dgm:pt>
    <dgm:pt modelId="{A7FC5183-A0BE-4960-A47F-6F9EB1F8FE96}" type="pres">
      <dgm:prSet presAssocID="{50929DB5-EAA8-47F8-A4D2-67E2DCD95E46}" presName="hierChild3" presStyleCnt="0"/>
      <dgm:spPr/>
    </dgm:pt>
    <dgm:pt modelId="{FFA0B041-ACB7-43CB-AA9A-972A1BCB1E8D}" type="pres">
      <dgm:prSet presAssocID="{71979A71-969B-4BDF-A770-185A61CA9106}" presName="Name19" presStyleLbl="parChTrans1D3" presStyleIdx="0" presStyleCnt="1"/>
      <dgm:spPr/>
    </dgm:pt>
    <dgm:pt modelId="{B305E10C-472C-4F87-9804-A209547614FB}" type="pres">
      <dgm:prSet presAssocID="{A75D6B71-01FC-498D-9D26-83317812423F}" presName="Name21" presStyleCnt="0"/>
      <dgm:spPr/>
    </dgm:pt>
    <dgm:pt modelId="{C3F4009E-8DCE-4469-8100-1129FE3FBC29}" type="pres">
      <dgm:prSet presAssocID="{A75D6B71-01FC-498D-9D26-83317812423F}" presName="level2Shape" presStyleLbl="node3" presStyleIdx="0" presStyleCnt="1"/>
      <dgm:spPr/>
    </dgm:pt>
    <dgm:pt modelId="{ED09FCE6-69B6-4888-ADEB-EC4E009420C6}" type="pres">
      <dgm:prSet presAssocID="{A75D6B71-01FC-498D-9D26-83317812423F}" presName="hierChild3" presStyleCnt="0"/>
      <dgm:spPr/>
    </dgm:pt>
    <dgm:pt modelId="{82AB47EA-5C37-469C-B904-00A8412450D2}" type="pres">
      <dgm:prSet presAssocID="{0E2E691E-7ECA-4C5A-9C16-98083892771F}" presName="Name19" presStyleLbl="parChTrans1D4" presStyleIdx="0" presStyleCnt="2"/>
      <dgm:spPr/>
    </dgm:pt>
    <dgm:pt modelId="{5DCC0C37-AE32-4B53-B51C-A11EDB7E7A80}" type="pres">
      <dgm:prSet presAssocID="{2B2B5D55-6770-422A-A75A-D230AEC9526C}" presName="Name21" presStyleCnt="0"/>
      <dgm:spPr/>
    </dgm:pt>
    <dgm:pt modelId="{D42DB62B-62DF-458B-9BDC-93F8C956595E}" type="pres">
      <dgm:prSet presAssocID="{2B2B5D55-6770-422A-A75A-D230AEC9526C}" presName="level2Shape" presStyleLbl="node4" presStyleIdx="0" presStyleCnt="2"/>
      <dgm:spPr/>
    </dgm:pt>
    <dgm:pt modelId="{07AB6E74-5824-4136-9509-73BE9872F6E6}" type="pres">
      <dgm:prSet presAssocID="{2B2B5D55-6770-422A-A75A-D230AEC9526C}" presName="hierChild3" presStyleCnt="0"/>
      <dgm:spPr/>
    </dgm:pt>
    <dgm:pt modelId="{6AFDA425-06C3-4B0E-B165-4EC248CA1BD3}" type="pres">
      <dgm:prSet presAssocID="{FCD8D6E7-F6A3-4998-A4BC-233EDDD7E32B}" presName="Name19" presStyleLbl="parChTrans1D4" presStyleIdx="1" presStyleCnt="2"/>
      <dgm:spPr/>
    </dgm:pt>
    <dgm:pt modelId="{09D67404-7944-4496-9097-BEF79B1E5564}" type="pres">
      <dgm:prSet presAssocID="{5B1FD3DA-C2C2-4BC2-9DA5-4EE6EB7C79A7}" presName="Name21" presStyleCnt="0"/>
      <dgm:spPr/>
    </dgm:pt>
    <dgm:pt modelId="{B6BD2B72-3B32-4CC3-ACC2-819C70CC85B3}" type="pres">
      <dgm:prSet presAssocID="{5B1FD3DA-C2C2-4BC2-9DA5-4EE6EB7C79A7}" presName="level2Shape" presStyleLbl="node4" presStyleIdx="1" presStyleCnt="2"/>
      <dgm:spPr/>
    </dgm:pt>
    <dgm:pt modelId="{94C0E3C0-9270-4FB5-BA55-FA9C695A9618}" type="pres">
      <dgm:prSet presAssocID="{5B1FD3DA-C2C2-4BC2-9DA5-4EE6EB7C79A7}" presName="hierChild3" presStyleCnt="0"/>
      <dgm:spPr/>
    </dgm:pt>
    <dgm:pt modelId="{6D0F0DCE-A732-42BE-90EB-5C7EC5D45ED9}" type="pres">
      <dgm:prSet presAssocID="{74BC49DB-BAC0-4899-9B5A-9DBEAA2CF4E8}" presName="bgShapesFlow" presStyleCnt="0"/>
      <dgm:spPr/>
    </dgm:pt>
  </dgm:ptLst>
  <dgm:cxnLst>
    <dgm:cxn modelId="{E042210F-8F4A-481F-8B92-50F11249BE35}" type="presOf" srcId="{5B1FD3DA-C2C2-4BC2-9DA5-4EE6EB7C79A7}" destId="{B6BD2B72-3B32-4CC3-ACC2-819C70CC85B3}" srcOrd="0" destOrd="0" presId="urn:microsoft.com/office/officeart/2005/8/layout/hierarchy6"/>
    <dgm:cxn modelId="{3E0F2D17-506D-4D0B-8473-E234E8C05EEF}" srcId="{50929DB5-EAA8-47F8-A4D2-67E2DCD95E46}" destId="{A75D6B71-01FC-498D-9D26-83317812423F}" srcOrd="0" destOrd="0" parTransId="{71979A71-969B-4BDF-A770-185A61CA9106}" sibTransId="{BA63B570-1F31-4B21-92AA-143C05AB88BE}"/>
    <dgm:cxn modelId="{B9A7D423-0ED3-4122-AC3E-D1FC163DFBC7}" srcId="{A75D6B71-01FC-498D-9D26-83317812423F}" destId="{2B2B5D55-6770-422A-A75A-D230AEC9526C}" srcOrd="0" destOrd="0" parTransId="{0E2E691E-7ECA-4C5A-9C16-98083892771F}" sibTransId="{D02E607B-E4BA-47B5-B36B-E51FD0B055C7}"/>
    <dgm:cxn modelId="{C0514935-9E23-433A-BDA4-25615B672AD9}" srcId="{74BC49DB-BAC0-4899-9B5A-9DBEAA2CF4E8}" destId="{9EB89207-5EA7-4F61-ABC0-5C32C527CFBE}" srcOrd="0" destOrd="0" parTransId="{723F8817-7D4B-4836-A73F-18D9BF1C1982}" sibTransId="{CF85AD50-1B6C-4624-B671-F7EFA7F8B0A1}"/>
    <dgm:cxn modelId="{AB875C36-E5B6-44FE-AA8A-6944AB5079B3}" type="presOf" srcId="{9EB89207-5EA7-4F61-ABC0-5C32C527CFBE}" destId="{795B2A0C-5ED4-4FB9-82F9-A1766F0B0CD2}" srcOrd="0" destOrd="0" presId="urn:microsoft.com/office/officeart/2005/8/layout/hierarchy6"/>
    <dgm:cxn modelId="{26BF556B-D6DD-4AE8-8ECD-6A9FFFC0F18E}" srcId="{2B2B5D55-6770-422A-A75A-D230AEC9526C}" destId="{5B1FD3DA-C2C2-4BC2-9DA5-4EE6EB7C79A7}" srcOrd="0" destOrd="0" parTransId="{FCD8D6E7-F6A3-4998-A4BC-233EDDD7E32B}" sibTransId="{809FB4D0-3C8D-44CA-AE12-2C12A3012595}"/>
    <dgm:cxn modelId="{9C00808B-0267-417A-982D-CCDC0A02B154}" type="presOf" srcId="{50929DB5-EAA8-47F8-A4D2-67E2DCD95E46}" destId="{BF1F1B5E-EB5F-467D-978F-B0683E3CF520}" srcOrd="0" destOrd="0" presId="urn:microsoft.com/office/officeart/2005/8/layout/hierarchy6"/>
    <dgm:cxn modelId="{D6C04F9F-A094-449F-89F7-DE6C60C4AAA1}" type="presOf" srcId="{2B2B5D55-6770-422A-A75A-D230AEC9526C}" destId="{D42DB62B-62DF-458B-9BDC-93F8C956595E}" srcOrd="0" destOrd="0" presId="urn:microsoft.com/office/officeart/2005/8/layout/hierarchy6"/>
    <dgm:cxn modelId="{EFB721AA-52CF-4631-86B1-B731243BC4AC}" type="presOf" srcId="{71979A71-969B-4BDF-A770-185A61CA9106}" destId="{FFA0B041-ACB7-43CB-AA9A-972A1BCB1E8D}" srcOrd="0" destOrd="0" presId="urn:microsoft.com/office/officeart/2005/8/layout/hierarchy6"/>
    <dgm:cxn modelId="{5FC446AD-EE1A-437B-8DF0-16867EB98A57}" type="presOf" srcId="{74BC49DB-BAC0-4899-9B5A-9DBEAA2CF4E8}" destId="{2C1C3CEB-5C80-479C-88E8-E1BEF6BA06F6}" srcOrd="0" destOrd="0" presId="urn:microsoft.com/office/officeart/2005/8/layout/hierarchy6"/>
    <dgm:cxn modelId="{5E16B3BA-7C0E-42E4-9673-0C0F1D51B11E}" type="presOf" srcId="{A75D6B71-01FC-498D-9D26-83317812423F}" destId="{C3F4009E-8DCE-4469-8100-1129FE3FBC29}" srcOrd="0" destOrd="0" presId="urn:microsoft.com/office/officeart/2005/8/layout/hierarchy6"/>
    <dgm:cxn modelId="{9377E2BD-186E-4FDA-8706-0E0DCCCEFD4B}" type="presOf" srcId="{FCD8D6E7-F6A3-4998-A4BC-233EDDD7E32B}" destId="{6AFDA425-06C3-4B0E-B165-4EC248CA1BD3}" srcOrd="0" destOrd="0" presId="urn:microsoft.com/office/officeart/2005/8/layout/hierarchy6"/>
    <dgm:cxn modelId="{53C815D4-DCE3-435E-9669-58710BD2F6AA}" type="presOf" srcId="{7FA3B53D-CDD8-4EE0-8DBD-595C876962F5}" destId="{0B05CECD-94E0-40C7-8A48-B8635705B879}" srcOrd="0" destOrd="0" presId="urn:microsoft.com/office/officeart/2005/8/layout/hierarchy6"/>
    <dgm:cxn modelId="{1059B4D4-768E-4B4C-856E-890008F1565D}" type="presOf" srcId="{0E2E691E-7ECA-4C5A-9C16-98083892771F}" destId="{82AB47EA-5C37-469C-B904-00A8412450D2}" srcOrd="0" destOrd="0" presId="urn:microsoft.com/office/officeart/2005/8/layout/hierarchy6"/>
    <dgm:cxn modelId="{12E98DDD-B7C1-4B2F-8711-F21A15238648}" srcId="{9EB89207-5EA7-4F61-ABC0-5C32C527CFBE}" destId="{50929DB5-EAA8-47F8-A4D2-67E2DCD95E46}" srcOrd="0" destOrd="0" parTransId="{7FA3B53D-CDD8-4EE0-8DBD-595C876962F5}" sibTransId="{0EAA87DD-88C0-4B00-9420-CC374635F56D}"/>
    <dgm:cxn modelId="{0774B425-0000-4E67-8E5F-0DE003A09D2E}" type="presParOf" srcId="{2C1C3CEB-5C80-479C-88E8-E1BEF6BA06F6}" destId="{26A9DC00-032F-4158-BD43-20DF2D8E0146}" srcOrd="0" destOrd="0" presId="urn:microsoft.com/office/officeart/2005/8/layout/hierarchy6"/>
    <dgm:cxn modelId="{08D9A946-419C-4E83-AC57-3CA1F8D62594}" type="presParOf" srcId="{26A9DC00-032F-4158-BD43-20DF2D8E0146}" destId="{2E19D3E7-0E4A-458C-9B8C-F1F046A7F770}" srcOrd="0" destOrd="0" presId="urn:microsoft.com/office/officeart/2005/8/layout/hierarchy6"/>
    <dgm:cxn modelId="{01ACBB5E-E3B8-4162-958A-C9667C0A9145}" type="presParOf" srcId="{2E19D3E7-0E4A-458C-9B8C-F1F046A7F770}" destId="{0A01CA12-E770-4E02-8CC3-57F78227989B}" srcOrd="0" destOrd="0" presId="urn:microsoft.com/office/officeart/2005/8/layout/hierarchy6"/>
    <dgm:cxn modelId="{185B2B6D-68DA-431B-B7AE-EEC21D16108B}" type="presParOf" srcId="{0A01CA12-E770-4E02-8CC3-57F78227989B}" destId="{795B2A0C-5ED4-4FB9-82F9-A1766F0B0CD2}" srcOrd="0" destOrd="0" presId="urn:microsoft.com/office/officeart/2005/8/layout/hierarchy6"/>
    <dgm:cxn modelId="{54EF1C46-C3ED-4017-80DE-B5E84FF0D088}" type="presParOf" srcId="{0A01CA12-E770-4E02-8CC3-57F78227989B}" destId="{505891CF-6F5E-4004-8A12-D7A0E7DB19BE}" srcOrd="1" destOrd="0" presId="urn:microsoft.com/office/officeart/2005/8/layout/hierarchy6"/>
    <dgm:cxn modelId="{26366499-AC84-4BA4-92DA-5CF4985350AE}" type="presParOf" srcId="{505891CF-6F5E-4004-8A12-D7A0E7DB19BE}" destId="{0B05CECD-94E0-40C7-8A48-B8635705B879}" srcOrd="0" destOrd="0" presId="urn:microsoft.com/office/officeart/2005/8/layout/hierarchy6"/>
    <dgm:cxn modelId="{E3FD21FC-A3FF-486C-81B3-786D1D933774}" type="presParOf" srcId="{505891CF-6F5E-4004-8A12-D7A0E7DB19BE}" destId="{853B8BF3-EE49-48ED-89FC-E64ADAABE2DA}" srcOrd="1" destOrd="0" presId="urn:microsoft.com/office/officeart/2005/8/layout/hierarchy6"/>
    <dgm:cxn modelId="{7845D4EC-6D67-4B8F-861C-348F21B1D6DC}" type="presParOf" srcId="{853B8BF3-EE49-48ED-89FC-E64ADAABE2DA}" destId="{BF1F1B5E-EB5F-467D-978F-B0683E3CF520}" srcOrd="0" destOrd="0" presId="urn:microsoft.com/office/officeart/2005/8/layout/hierarchy6"/>
    <dgm:cxn modelId="{FD0B8168-2F74-4EF6-8201-9B41B175D4EB}" type="presParOf" srcId="{853B8BF3-EE49-48ED-89FC-E64ADAABE2DA}" destId="{A7FC5183-A0BE-4960-A47F-6F9EB1F8FE96}" srcOrd="1" destOrd="0" presId="urn:microsoft.com/office/officeart/2005/8/layout/hierarchy6"/>
    <dgm:cxn modelId="{720043D1-DDD5-4C13-8C2C-B3B7E972BE85}" type="presParOf" srcId="{A7FC5183-A0BE-4960-A47F-6F9EB1F8FE96}" destId="{FFA0B041-ACB7-43CB-AA9A-972A1BCB1E8D}" srcOrd="0" destOrd="0" presId="urn:microsoft.com/office/officeart/2005/8/layout/hierarchy6"/>
    <dgm:cxn modelId="{C0C36D2B-03D1-488A-9EDD-5499F9877B31}" type="presParOf" srcId="{A7FC5183-A0BE-4960-A47F-6F9EB1F8FE96}" destId="{B305E10C-472C-4F87-9804-A209547614FB}" srcOrd="1" destOrd="0" presId="urn:microsoft.com/office/officeart/2005/8/layout/hierarchy6"/>
    <dgm:cxn modelId="{CA8954F3-77AD-444D-A5DE-BB6098F5F928}" type="presParOf" srcId="{B305E10C-472C-4F87-9804-A209547614FB}" destId="{C3F4009E-8DCE-4469-8100-1129FE3FBC29}" srcOrd="0" destOrd="0" presId="urn:microsoft.com/office/officeart/2005/8/layout/hierarchy6"/>
    <dgm:cxn modelId="{FCB6E937-3A07-4C52-AB5E-1B69F2751AF5}" type="presParOf" srcId="{B305E10C-472C-4F87-9804-A209547614FB}" destId="{ED09FCE6-69B6-4888-ADEB-EC4E009420C6}" srcOrd="1" destOrd="0" presId="urn:microsoft.com/office/officeart/2005/8/layout/hierarchy6"/>
    <dgm:cxn modelId="{27FC150E-1955-4322-8706-933AD05BF542}" type="presParOf" srcId="{ED09FCE6-69B6-4888-ADEB-EC4E009420C6}" destId="{82AB47EA-5C37-469C-B904-00A8412450D2}" srcOrd="0" destOrd="0" presId="urn:microsoft.com/office/officeart/2005/8/layout/hierarchy6"/>
    <dgm:cxn modelId="{170ECFC0-B525-4883-B5CE-82FCE70A2757}" type="presParOf" srcId="{ED09FCE6-69B6-4888-ADEB-EC4E009420C6}" destId="{5DCC0C37-AE32-4B53-B51C-A11EDB7E7A80}" srcOrd="1" destOrd="0" presId="urn:microsoft.com/office/officeart/2005/8/layout/hierarchy6"/>
    <dgm:cxn modelId="{7D893D99-24B3-4646-B29B-4AF545F71080}" type="presParOf" srcId="{5DCC0C37-AE32-4B53-B51C-A11EDB7E7A80}" destId="{D42DB62B-62DF-458B-9BDC-93F8C956595E}" srcOrd="0" destOrd="0" presId="urn:microsoft.com/office/officeart/2005/8/layout/hierarchy6"/>
    <dgm:cxn modelId="{3CE47283-9420-4E01-A6B9-3CB9DE0F1F2C}" type="presParOf" srcId="{5DCC0C37-AE32-4B53-B51C-A11EDB7E7A80}" destId="{07AB6E74-5824-4136-9509-73BE9872F6E6}" srcOrd="1" destOrd="0" presId="urn:microsoft.com/office/officeart/2005/8/layout/hierarchy6"/>
    <dgm:cxn modelId="{722E0809-259E-42E7-8267-C7AB20561A71}" type="presParOf" srcId="{07AB6E74-5824-4136-9509-73BE9872F6E6}" destId="{6AFDA425-06C3-4B0E-B165-4EC248CA1BD3}" srcOrd="0" destOrd="0" presId="urn:microsoft.com/office/officeart/2005/8/layout/hierarchy6"/>
    <dgm:cxn modelId="{6E1CB980-3E2B-4FA7-9CD8-6326E0DC41D4}" type="presParOf" srcId="{07AB6E74-5824-4136-9509-73BE9872F6E6}" destId="{09D67404-7944-4496-9097-BEF79B1E5564}" srcOrd="1" destOrd="0" presId="urn:microsoft.com/office/officeart/2005/8/layout/hierarchy6"/>
    <dgm:cxn modelId="{938AC0A0-C465-4355-BB45-AE35D3922D9B}" type="presParOf" srcId="{09D67404-7944-4496-9097-BEF79B1E5564}" destId="{B6BD2B72-3B32-4CC3-ACC2-819C70CC85B3}" srcOrd="0" destOrd="0" presId="urn:microsoft.com/office/officeart/2005/8/layout/hierarchy6"/>
    <dgm:cxn modelId="{CB340249-A669-4C65-BCB9-D48A53F89F34}" type="presParOf" srcId="{09D67404-7944-4496-9097-BEF79B1E5564}" destId="{94C0E3C0-9270-4FB5-BA55-FA9C695A9618}" srcOrd="1" destOrd="0" presId="urn:microsoft.com/office/officeart/2005/8/layout/hierarchy6"/>
    <dgm:cxn modelId="{2D0082C8-6B22-4679-AEB4-4D7A41E9738A}" type="presParOf" srcId="{2C1C3CEB-5C80-479C-88E8-E1BEF6BA06F6}" destId="{6D0F0DCE-A732-42BE-90EB-5C7EC5D45ED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9F4F829F-5EA6-4524-A97C-8793BBFD8D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A77FF81-FC50-4367-ADAE-50B1196A8259}">
      <dgm:prSet phldrT="[Text]"/>
      <dgm:spPr/>
      <dgm:t>
        <a:bodyPr/>
        <a:lstStyle/>
        <a:p>
          <a:r>
            <a:rPr lang="en-US" dirty="0"/>
            <a:t>Bid. Persekutuan</a:t>
          </a:r>
          <a:endParaRPr lang="id-ID" dirty="0"/>
        </a:p>
      </dgm:t>
    </dgm:pt>
    <dgm:pt modelId="{FFB49C06-FC9E-4A4B-A0CF-90A3D8F33395}" type="parTrans" cxnId="{94C24734-251A-460B-87FE-83138CB53FF9}">
      <dgm:prSet/>
      <dgm:spPr/>
      <dgm:t>
        <a:bodyPr/>
        <a:lstStyle/>
        <a:p>
          <a:endParaRPr lang="id-ID"/>
        </a:p>
      </dgm:t>
    </dgm:pt>
    <dgm:pt modelId="{4645E316-AB2D-4738-A808-7AEE48BEDE7E}" type="sibTrans" cxnId="{94C24734-251A-460B-87FE-83138CB53FF9}">
      <dgm:prSet/>
      <dgm:spPr/>
      <dgm:t>
        <a:bodyPr/>
        <a:lstStyle/>
        <a:p>
          <a:endParaRPr lang="id-ID"/>
        </a:p>
      </dgm:t>
    </dgm:pt>
    <dgm:pt modelId="{5E895942-1676-4FEF-B164-0046BFE5355B}">
      <dgm:prSet phldrT="[Text]"/>
      <dgm:spPr/>
      <dgm:t>
        <a:bodyPr/>
        <a:lstStyle/>
        <a:p>
          <a:r>
            <a:rPr lang="en-US" dirty="0"/>
            <a:t>PA </a:t>
          </a:r>
          <a:r>
            <a:rPr lang="en-US" dirty="0" err="1"/>
            <a:t>Mamre</a:t>
          </a:r>
          <a:r>
            <a:rPr lang="en-US" dirty="0"/>
            <a:t> </a:t>
          </a:r>
          <a:r>
            <a:rPr lang="en-US" dirty="0" err="1"/>
            <a:t>Runggun</a:t>
          </a:r>
          <a:endParaRPr lang="id-ID" dirty="0"/>
        </a:p>
      </dgm:t>
    </dgm:pt>
    <dgm:pt modelId="{31B03F2F-8FCD-48B8-983A-06520F32241E}" type="parTrans" cxnId="{7EA9031A-B5D2-4F59-96E7-1C7276FC95EE}">
      <dgm:prSet/>
      <dgm:spPr/>
      <dgm:t>
        <a:bodyPr/>
        <a:lstStyle/>
        <a:p>
          <a:endParaRPr lang="id-ID"/>
        </a:p>
      </dgm:t>
    </dgm:pt>
    <dgm:pt modelId="{2D997C5B-AC4D-4576-A967-CD125207C52E}" type="sibTrans" cxnId="{7EA9031A-B5D2-4F59-96E7-1C7276FC95EE}">
      <dgm:prSet/>
      <dgm:spPr/>
      <dgm:t>
        <a:bodyPr/>
        <a:lstStyle/>
        <a:p>
          <a:endParaRPr lang="id-ID"/>
        </a:p>
      </dgm:t>
    </dgm:pt>
    <dgm:pt modelId="{A02EAAAC-F828-4D0D-8620-9470FE4553A2}">
      <dgm:prSet phldrT="[Text]"/>
      <dgm:spPr/>
      <dgm:t>
        <a:bodyPr/>
        <a:lstStyle/>
        <a:p>
          <a:r>
            <a:rPr lang="en-US" dirty="0"/>
            <a:t>PA </a:t>
          </a:r>
          <a:r>
            <a:rPr lang="en-US" dirty="0" err="1"/>
            <a:t>Mamre</a:t>
          </a:r>
          <a:r>
            <a:rPr lang="en-US" dirty="0"/>
            <a:t> </a:t>
          </a:r>
          <a:r>
            <a:rPr lang="en-US" dirty="0" err="1"/>
            <a:t>Gabungan</a:t>
          </a:r>
          <a:endParaRPr lang="id-ID" dirty="0"/>
        </a:p>
      </dgm:t>
    </dgm:pt>
    <dgm:pt modelId="{950ACA5D-E463-49D1-8F43-FB944159D856}" type="parTrans" cxnId="{B980DA56-9E71-48FB-8651-632029835794}">
      <dgm:prSet/>
      <dgm:spPr/>
      <dgm:t>
        <a:bodyPr/>
        <a:lstStyle/>
        <a:p>
          <a:endParaRPr lang="id-ID"/>
        </a:p>
      </dgm:t>
    </dgm:pt>
    <dgm:pt modelId="{481E9C8A-60BC-4CF8-B52F-C1328D683FC7}" type="sibTrans" cxnId="{B980DA56-9E71-48FB-8651-632029835794}">
      <dgm:prSet/>
      <dgm:spPr/>
      <dgm:t>
        <a:bodyPr/>
        <a:lstStyle/>
        <a:p>
          <a:endParaRPr lang="id-ID"/>
        </a:p>
      </dgm:t>
    </dgm:pt>
    <dgm:pt modelId="{17FAE026-8321-4608-848E-53F1BD80B1DA}">
      <dgm:prSet phldrT="[Text]"/>
      <dgm:spPr/>
      <dgm:t>
        <a:bodyPr/>
        <a:lstStyle/>
        <a:p>
          <a:r>
            <a:rPr lang="en-US" dirty="0"/>
            <a:t>Bid. </a:t>
          </a:r>
          <a:r>
            <a:rPr lang="en-US" dirty="0" err="1"/>
            <a:t>Kesaksian</a:t>
          </a:r>
          <a:endParaRPr lang="id-ID" dirty="0"/>
        </a:p>
      </dgm:t>
    </dgm:pt>
    <dgm:pt modelId="{7DA792D9-E70A-4F6D-BFA8-1CEBB395CFFE}" type="parTrans" cxnId="{9BA01964-7920-4FBA-8451-3E0BF30A2E6C}">
      <dgm:prSet/>
      <dgm:spPr/>
      <dgm:t>
        <a:bodyPr/>
        <a:lstStyle/>
        <a:p>
          <a:endParaRPr lang="id-ID"/>
        </a:p>
      </dgm:t>
    </dgm:pt>
    <dgm:pt modelId="{303B9B7C-AD1F-4ABB-8B04-57067279E7D9}" type="sibTrans" cxnId="{9BA01964-7920-4FBA-8451-3E0BF30A2E6C}">
      <dgm:prSet/>
      <dgm:spPr/>
      <dgm:t>
        <a:bodyPr/>
        <a:lstStyle/>
        <a:p>
          <a:endParaRPr lang="id-ID"/>
        </a:p>
      </dgm:t>
    </dgm:pt>
    <dgm:pt modelId="{20EF9592-CA14-4E16-ABE9-01D233180F86}">
      <dgm:prSet phldrT="[Text]"/>
      <dgm:spPr/>
      <dgm:t>
        <a:bodyPr/>
        <a:lstStyle/>
        <a:p>
          <a:r>
            <a:rPr lang="en-US" dirty="0" err="1"/>
            <a:t>Marturia</a:t>
          </a:r>
          <a:r>
            <a:rPr lang="en-US" dirty="0"/>
            <a:t> : </a:t>
          </a:r>
          <a:r>
            <a:rPr lang="en-US" dirty="0" err="1"/>
            <a:t>Koor</a:t>
          </a:r>
          <a:r>
            <a:rPr lang="en-US" dirty="0"/>
            <a:t> </a:t>
          </a:r>
          <a:r>
            <a:rPr lang="en-US" dirty="0" err="1"/>
            <a:t>Mamre</a:t>
          </a:r>
          <a:r>
            <a:rPr lang="en-US" dirty="0"/>
            <a:t>, Paduan </a:t>
          </a:r>
          <a:r>
            <a:rPr lang="en-US" dirty="0" err="1"/>
            <a:t>Suara</a:t>
          </a:r>
          <a:endParaRPr lang="id-ID" dirty="0"/>
        </a:p>
      </dgm:t>
    </dgm:pt>
    <dgm:pt modelId="{D0F6A931-BBB6-4F84-BBD8-D400F102E70A}" type="parTrans" cxnId="{5F0CB731-8C8B-4084-9314-08820E836601}">
      <dgm:prSet/>
      <dgm:spPr/>
      <dgm:t>
        <a:bodyPr/>
        <a:lstStyle/>
        <a:p>
          <a:endParaRPr lang="id-ID"/>
        </a:p>
      </dgm:t>
    </dgm:pt>
    <dgm:pt modelId="{81AF67BB-9066-4F05-9372-22EDE74BB86C}" type="sibTrans" cxnId="{5F0CB731-8C8B-4084-9314-08820E836601}">
      <dgm:prSet/>
      <dgm:spPr/>
      <dgm:t>
        <a:bodyPr/>
        <a:lstStyle/>
        <a:p>
          <a:endParaRPr lang="id-ID"/>
        </a:p>
      </dgm:t>
    </dgm:pt>
    <dgm:pt modelId="{9FB5872B-CF82-46A6-A4B9-12B30AEF989C}">
      <dgm:prSet phldrT="[Text]"/>
      <dgm:spPr/>
      <dgm:t>
        <a:bodyPr/>
        <a:lstStyle/>
        <a:p>
          <a:r>
            <a:rPr lang="en-US" dirty="0" err="1"/>
            <a:t>Pengabaran</a:t>
          </a:r>
          <a:r>
            <a:rPr lang="en-US" dirty="0"/>
            <a:t> </a:t>
          </a:r>
          <a:r>
            <a:rPr lang="en-US" dirty="0" err="1"/>
            <a:t>Injil</a:t>
          </a:r>
          <a:endParaRPr lang="id-ID" dirty="0"/>
        </a:p>
      </dgm:t>
    </dgm:pt>
    <dgm:pt modelId="{314DAF54-B37C-45CB-AF09-BB960299B8DC}" type="parTrans" cxnId="{78FBDAE7-502B-41AE-AE6D-C5B99CB8BD78}">
      <dgm:prSet/>
      <dgm:spPr/>
      <dgm:t>
        <a:bodyPr/>
        <a:lstStyle/>
        <a:p>
          <a:endParaRPr lang="id-ID"/>
        </a:p>
      </dgm:t>
    </dgm:pt>
    <dgm:pt modelId="{E29F4F1B-3A41-4BF5-AF47-E2A145C3D616}" type="sibTrans" cxnId="{78FBDAE7-502B-41AE-AE6D-C5B99CB8BD78}">
      <dgm:prSet/>
      <dgm:spPr/>
      <dgm:t>
        <a:bodyPr/>
        <a:lstStyle/>
        <a:p>
          <a:endParaRPr lang="id-ID"/>
        </a:p>
      </dgm:t>
    </dgm:pt>
    <dgm:pt modelId="{093494BE-9B77-4E74-811F-9F4D88D27D50}">
      <dgm:prSet phldrT="[Text]"/>
      <dgm:spPr/>
      <dgm:t>
        <a:bodyPr/>
        <a:lstStyle/>
        <a:p>
          <a:r>
            <a:rPr lang="en-US" dirty="0"/>
            <a:t>Bid. </a:t>
          </a:r>
          <a:r>
            <a:rPr lang="en-US" dirty="0" err="1"/>
            <a:t>Pelayanan</a:t>
          </a:r>
          <a:endParaRPr lang="id-ID" dirty="0"/>
        </a:p>
      </dgm:t>
    </dgm:pt>
    <dgm:pt modelId="{4723B33E-C664-4AF3-BD14-9C1AB4BED30C}" type="parTrans" cxnId="{C8BB3606-1AF7-4EA9-A0E1-26E211E09323}">
      <dgm:prSet/>
      <dgm:spPr/>
      <dgm:t>
        <a:bodyPr/>
        <a:lstStyle/>
        <a:p>
          <a:endParaRPr lang="id-ID"/>
        </a:p>
      </dgm:t>
    </dgm:pt>
    <dgm:pt modelId="{CB14362F-4F44-42B7-8DE5-313170B2E789}" type="sibTrans" cxnId="{C8BB3606-1AF7-4EA9-A0E1-26E211E09323}">
      <dgm:prSet/>
      <dgm:spPr/>
      <dgm:t>
        <a:bodyPr/>
        <a:lstStyle/>
        <a:p>
          <a:endParaRPr lang="id-ID"/>
        </a:p>
      </dgm:t>
    </dgm:pt>
    <dgm:pt modelId="{74E015DC-DAFA-4FF5-B460-457FC7178E6B}">
      <dgm:prSet phldrT="[Text]"/>
      <dgm:spPr/>
      <dgm:t>
        <a:bodyPr/>
        <a:lstStyle/>
        <a:p>
          <a:r>
            <a:rPr lang="en-US" dirty="0" err="1"/>
            <a:t>Kunjungan</a:t>
          </a:r>
          <a:r>
            <a:rPr lang="en-US" dirty="0"/>
            <a:t> </a:t>
          </a:r>
          <a:r>
            <a:rPr lang="en-US" dirty="0" err="1"/>
            <a:t>sakit</a:t>
          </a:r>
          <a:endParaRPr lang="id-ID" dirty="0"/>
        </a:p>
      </dgm:t>
    </dgm:pt>
    <dgm:pt modelId="{318A28B0-9A00-4CE9-BFAC-8AE436447932}" type="parTrans" cxnId="{416B40F7-90EE-40C3-8AF5-1C3CE219EC0C}">
      <dgm:prSet/>
      <dgm:spPr/>
      <dgm:t>
        <a:bodyPr/>
        <a:lstStyle/>
        <a:p>
          <a:endParaRPr lang="id-ID"/>
        </a:p>
      </dgm:t>
    </dgm:pt>
    <dgm:pt modelId="{00CCCBF1-DB5E-472E-B3E6-5B25BC73535B}" type="sibTrans" cxnId="{416B40F7-90EE-40C3-8AF5-1C3CE219EC0C}">
      <dgm:prSet/>
      <dgm:spPr/>
      <dgm:t>
        <a:bodyPr/>
        <a:lstStyle/>
        <a:p>
          <a:endParaRPr lang="id-ID"/>
        </a:p>
      </dgm:t>
    </dgm:pt>
    <dgm:pt modelId="{85FCE247-1890-42DC-A539-4D241308DF40}">
      <dgm:prSet phldrT="[Text]"/>
      <dgm:spPr/>
      <dgm:t>
        <a:bodyPr/>
        <a:lstStyle/>
        <a:p>
          <a:r>
            <a:rPr lang="en-US" dirty="0" err="1"/>
            <a:t>Meninggal</a:t>
          </a:r>
          <a:r>
            <a:rPr lang="en-US" dirty="0"/>
            <a:t> dunia</a:t>
          </a:r>
          <a:endParaRPr lang="id-ID" dirty="0"/>
        </a:p>
      </dgm:t>
    </dgm:pt>
    <dgm:pt modelId="{8FAE83CB-08BD-42D9-AA91-BBE0A69BCFC8}" type="parTrans" cxnId="{8340413E-D591-4789-A4D4-EF9ED70D751D}">
      <dgm:prSet/>
      <dgm:spPr/>
      <dgm:t>
        <a:bodyPr/>
        <a:lstStyle/>
        <a:p>
          <a:endParaRPr lang="id-ID"/>
        </a:p>
      </dgm:t>
    </dgm:pt>
    <dgm:pt modelId="{76EB3B21-67E6-4211-A19E-AA7275132843}" type="sibTrans" cxnId="{8340413E-D591-4789-A4D4-EF9ED70D751D}">
      <dgm:prSet/>
      <dgm:spPr/>
      <dgm:t>
        <a:bodyPr/>
        <a:lstStyle/>
        <a:p>
          <a:endParaRPr lang="id-ID"/>
        </a:p>
      </dgm:t>
    </dgm:pt>
    <dgm:pt modelId="{AF2AB780-42AF-4067-A55E-C1A2D8014A5F}">
      <dgm:prSet phldrT="[Text]"/>
      <dgm:spPr/>
      <dgm:t>
        <a:bodyPr/>
        <a:lstStyle/>
        <a:p>
          <a:r>
            <a:rPr lang="en-US" dirty="0"/>
            <a:t>Bid. Dana dan Usaha</a:t>
          </a:r>
          <a:endParaRPr lang="id-ID" dirty="0"/>
        </a:p>
      </dgm:t>
    </dgm:pt>
    <dgm:pt modelId="{40B9B69F-A9D8-4556-9DBC-6462D8A7BECE}" type="parTrans" cxnId="{722C2A5D-F086-4990-9531-B0996B9AA967}">
      <dgm:prSet/>
      <dgm:spPr/>
      <dgm:t>
        <a:bodyPr/>
        <a:lstStyle/>
        <a:p>
          <a:endParaRPr lang="id-ID"/>
        </a:p>
      </dgm:t>
    </dgm:pt>
    <dgm:pt modelId="{30F19DDF-3248-4F21-B967-F3B049A99163}" type="sibTrans" cxnId="{722C2A5D-F086-4990-9531-B0996B9AA967}">
      <dgm:prSet/>
      <dgm:spPr/>
      <dgm:t>
        <a:bodyPr/>
        <a:lstStyle/>
        <a:p>
          <a:endParaRPr lang="id-ID"/>
        </a:p>
      </dgm:t>
    </dgm:pt>
    <dgm:pt modelId="{246DDFA0-5E98-4810-988E-B6B5667F4BDF}">
      <dgm:prSet phldrT="[Text]"/>
      <dgm:spPr/>
      <dgm:t>
        <a:bodyPr/>
        <a:lstStyle/>
        <a:p>
          <a:r>
            <a:rPr lang="en-US" dirty="0" err="1"/>
            <a:t>Toko</a:t>
          </a:r>
          <a:r>
            <a:rPr lang="en-US" dirty="0"/>
            <a:t> </a:t>
          </a:r>
          <a:r>
            <a:rPr lang="en-US" dirty="0" err="1"/>
            <a:t>Mamre</a:t>
          </a:r>
          <a:endParaRPr lang="id-ID" dirty="0"/>
        </a:p>
      </dgm:t>
    </dgm:pt>
    <dgm:pt modelId="{44C34A42-9229-4D90-8F19-71DF2E4966B0}" type="parTrans" cxnId="{4CA44564-FE04-443D-A14C-402A4ED89AAE}">
      <dgm:prSet/>
      <dgm:spPr/>
      <dgm:t>
        <a:bodyPr/>
        <a:lstStyle/>
        <a:p>
          <a:endParaRPr lang="id-ID"/>
        </a:p>
      </dgm:t>
    </dgm:pt>
    <dgm:pt modelId="{6B197901-D0C4-4B1C-A5E8-96ACE0B16A83}" type="sibTrans" cxnId="{4CA44564-FE04-443D-A14C-402A4ED89AAE}">
      <dgm:prSet/>
      <dgm:spPr/>
      <dgm:t>
        <a:bodyPr/>
        <a:lstStyle/>
        <a:p>
          <a:endParaRPr lang="id-ID"/>
        </a:p>
      </dgm:t>
    </dgm:pt>
    <dgm:pt modelId="{7CC01CCF-27FF-4A8E-A5B1-C00CD4C46970}">
      <dgm:prSet phldrT="[Text]"/>
      <dgm:spPr/>
      <dgm:t>
        <a:bodyPr/>
        <a:lstStyle/>
        <a:p>
          <a:r>
            <a:rPr lang="en-US" dirty="0"/>
            <a:t> Bid. </a:t>
          </a:r>
          <a:r>
            <a:rPr lang="en-US" dirty="0" err="1"/>
            <a:t>Pemberdayaan</a:t>
          </a:r>
          <a:endParaRPr lang="id-ID" dirty="0"/>
        </a:p>
      </dgm:t>
    </dgm:pt>
    <dgm:pt modelId="{527A4246-C120-4E4C-A6D4-D9C997D6B892}" type="parTrans" cxnId="{CF5381C2-90BD-43BE-81E8-D442B2166862}">
      <dgm:prSet/>
      <dgm:spPr/>
      <dgm:t>
        <a:bodyPr/>
        <a:lstStyle/>
        <a:p>
          <a:endParaRPr lang="id-ID"/>
        </a:p>
      </dgm:t>
    </dgm:pt>
    <dgm:pt modelId="{C0078E07-1813-4C8D-B668-989816BFFD52}" type="sibTrans" cxnId="{CF5381C2-90BD-43BE-81E8-D442B2166862}">
      <dgm:prSet/>
      <dgm:spPr/>
      <dgm:t>
        <a:bodyPr/>
        <a:lstStyle/>
        <a:p>
          <a:endParaRPr lang="id-ID"/>
        </a:p>
      </dgm:t>
    </dgm:pt>
    <dgm:pt modelId="{6FC35DB9-E0FB-4968-B429-4ABE7DDABA10}">
      <dgm:prSet phldrT="[Text]"/>
      <dgm:spPr/>
      <dgm:t>
        <a:bodyPr/>
        <a:lstStyle/>
        <a:p>
          <a:r>
            <a:rPr lang="en-US" dirty="0"/>
            <a:t>Seminar</a:t>
          </a:r>
          <a:endParaRPr lang="id-ID" dirty="0"/>
        </a:p>
      </dgm:t>
    </dgm:pt>
    <dgm:pt modelId="{77C3D6DD-6451-4542-9B5D-80BF3B973223}" type="parTrans" cxnId="{565279FA-AD03-4935-84ED-7FA0C31E9CA9}">
      <dgm:prSet/>
      <dgm:spPr/>
      <dgm:t>
        <a:bodyPr/>
        <a:lstStyle/>
        <a:p>
          <a:endParaRPr lang="id-ID"/>
        </a:p>
      </dgm:t>
    </dgm:pt>
    <dgm:pt modelId="{030429F5-E5E9-4FB8-9E35-5BA9470ADFC7}" type="sibTrans" cxnId="{565279FA-AD03-4935-84ED-7FA0C31E9CA9}">
      <dgm:prSet/>
      <dgm:spPr/>
      <dgm:t>
        <a:bodyPr/>
        <a:lstStyle/>
        <a:p>
          <a:endParaRPr lang="id-ID"/>
        </a:p>
      </dgm:t>
    </dgm:pt>
    <dgm:pt modelId="{F94C5E65-F5BA-427E-AE82-E40F8B4145D6}">
      <dgm:prSet phldrT="[Text]"/>
      <dgm:spPr/>
      <dgm:t>
        <a:bodyPr/>
        <a:lstStyle/>
        <a:p>
          <a:r>
            <a:rPr lang="en-US" dirty="0"/>
            <a:t>Bid. </a:t>
          </a:r>
          <a:r>
            <a:rPr lang="en-US" dirty="0" err="1"/>
            <a:t>Litbang</a:t>
          </a:r>
          <a:endParaRPr lang="id-ID" dirty="0"/>
        </a:p>
      </dgm:t>
    </dgm:pt>
    <dgm:pt modelId="{91D50040-1145-4B47-9C7A-44B19F0BAE53}" type="parTrans" cxnId="{0B6198CF-6FAE-4780-AACD-FB718BCDE17F}">
      <dgm:prSet/>
      <dgm:spPr/>
      <dgm:t>
        <a:bodyPr/>
        <a:lstStyle/>
        <a:p>
          <a:endParaRPr lang="id-ID"/>
        </a:p>
      </dgm:t>
    </dgm:pt>
    <dgm:pt modelId="{3346FB71-9139-4796-853C-B9A4623816D8}" type="sibTrans" cxnId="{0B6198CF-6FAE-4780-AACD-FB718BCDE17F}">
      <dgm:prSet/>
      <dgm:spPr/>
      <dgm:t>
        <a:bodyPr/>
        <a:lstStyle/>
        <a:p>
          <a:endParaRPr lang="id-ID"/>
        </a:p>
      </dgm:t>
    </dgm:pt>
    <dgm:pt modelId="{AD70E375-EB1C-4BEB-893E-E10310FA128E}">
      <dgm:prSet phldrT="[Text]"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dan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</a:t>
          </a:r>
          <a:r>
            <a:rPr lang="en-US" dirty="0" err="1"/>
            <a:t>Mamre</a:t>
          </a:r>
          <a:endParaRPr lang="id-ID" dirty="0"/>
        </a:p>
      </dgm:t>
    </dgm:pt>
    <dgm:pt modelId="{CADC74F0-4E5C-481F-876D-555AF09A05D2}" type="parTrans" cxnId="{E05CC016-A49B-45D5-BE42-2039D1B5A4F0}">
      <dgm:prSet/>
      <dgm:spPr/>
      <dgm:t>
        <a:bodyPr/>
        <a:lstStyle/>
        <a:p>
          <a:endParaRPr lang="id-ID"/>
        </a:p>
      </dgm:t>
    </dgm:pt>
    <dgm:pt modelId="{D2C68D27-1AD7-4559-B126-3FA40C26F134}" type="sibTrans" cxnId="{E05CC016-A49B-45D5-BE42-2039D1B5A4F0}">
      <dgm:prSet/>
      <dgm:spPr/>
      <dgm:t>
        <a:bodyPr/>
        <a:lstStyle/>
        <a:p>
          <a:endParaRPr lang="id-ID"/>
        </a:p>
      </dgm:t>
    </dgm:pt>
    <dgm:pt modelId="{63E48EA4-386C-47BB-A5CC-2D07BEAE21B6}">
      <dgm:prSet phldrT="[Text]"/>
      <dgm:spPr/>
      <dgm:t>
        <a:bodyPr/>
        <a:lstStyle/>
        <a:p>
          <a:r>
            <a:rPr lang="en-US" dirty="0"/>
            <a:t>PA </a:t>
          </a:r>
          <a:r>
            <a:rPr lang="en-US" dirty="0" err="1"/>
            <a:t>Mamre</a:t>
          </a:r>
          <a:r>
            <a:rPr lang="en-US" dirty="0"/>
            <a:t> </a:t>
          </a:r>
          <a:r>
            <a:rPr lang="en-US" dirty="0" err="1"/>
            <a:t>Sektor</a:t>
          </a:r>
          <a:endParaRPr lang="id-ID" dirty="0"/>
        </a:p>
      </dgm:t>
    </dgm:pt>
    <dgm:pt modelId="{CF6517D9-C08F-48E2-97D6-F5E5B585F71E}" type="parTrans" cxnId="{1336510D-2A2F-469E-ACF3-E17BD34C1F95}">
      <dgm:prSet/>
      <dgm:spPr/>
      <dgm:t>
        <a:bodyPr/>
        <a:lstStyle/>
        <a:p>
          <a:endParaRPr lang="id-ID"/>
        </a:p>
      </dgm:t>
    </dgm:pt>
    <dgm:pt modelId="{E9948CF6-EB57-4873-B4AA-9D3ED97B280F}" type="sibTrans" cxnId="{1336510D-2A2F-469E-ACF3-E17BD34C1F95}">
      <dgm:prSet/>
      <dgm:spPr/>
      <dgm:t>
        <a:bodyPr/>
        <a:lstStyle/>
        <a:p>
          <a:endParaRPr lang="id-ID"/>
        </a:p>
      </dgm:t>
    </dgm:pt>
    <dgm:pt modelId="{2B380590-6B43-4B2C-A549-0C3C80B65425}">
      <dgm:prSet phldrT="[Text]"/>
      <dgm:spPr/>
      <dgm:t>
        <a:bodyPr/>
        <a:lstStyle/>
        <a:p>
          <a:r>
            <a:rPr lang="en-US" dirty="0" err="1"/>
            <a:t>Meriah</a:t>
          </a:r>
          <a:r>
            <a:rPr lang="en-US" dirty="0"/>
            <a:t> </a:t>
          </a:r>
          <a:r>
            <a:rPr lang="en-US" dirty="0" err="1"/>
            <a:t>ukur</a:t>
          </a:r>
          <a:endParaRPr lang="id-ID" dirty="0"/>
        </a:p>
      </dgm:t>
    </dgm:pt>
    <dgm:pt modelId="{93C9315D-CBFF-4021-8D20-4C76CE236325}" type="parTrans" cxnId="{EFC83B48-5432-4148-B37C-AFDC04B72DE6}">
      <dgm:prSet/>
      <dgm:spPr/>
      <dgm:t>
        <a:bodyPr/>
        <a:lstStyle/>
        <a:p>
          <a:endParaRPr lang="id-ID"/>
        </a:p>
      </dgm:t>
    </dgm:pt>
    <dgm:pt modelId="{4870C849-C438-4B2D-B995-0573F3D77382}" type="sibTrans" cxnId="{EFC83B48-5432-4148-B37C-AFDC04B72DE6}">
      <dgm:prSet/>
      <dgm:spPr/>
      <dgm:t>
        <a:bodyPr/>
        <a:lstStyle/>
        <a:p>
          <a:endParaRPr lang="id-ID"/>
        </a:p>
      </dgm:t>
    </dgm:pt>
    <dgm:pt modelId="{E2186EF7-F18F-4435-A866-87E185EAA906}">
      <dgm:prSet phldrT="[Text]"/>
      <dgm:spPr/>
      <dgm:t>
        <a:bodyPr/>
        <a:lstStyle/>
        <a:p>
          <a:r>
            <a:rPr lang="en-US" dirty="0" err="1"/>
            <a:t>Beasiswa</a:t>
          </a:r>
          <a:endParaRPr lang="id-ID" dirty="0"/>
        </a:p>
      </dgm:t>
    </dgm:pt>
    <dgm:pt modelId="{8D3C9DDE-A63C-44F9-BAA2-13EBBD2F3939}" type="parTrans" cxnId="{3B785662-F639-409D-B5BE-195D081F0D04}">
      <dgm:prSet/>
      <dgm:spPr/>
      <dgm:t>
        <a:bodyPr/>
        <a:lstStyle/>
        <a:p>
          <a:endParaRPr lang="id-ID"/>
        </a:p>
      </dgm:t>
    </dgm:pt>
    <dgm:pt modelId="{7190B179-A3FC-403C-A325-B3F8DF7D26F8}" type="sibTrans" cxnId="{3B785662-F639-409D-B5BE-195D081F0D04}">
      <dgm:prSet/>
      <dgm:spPr/>
      <dgm:t>
        <a:bodyPr/>
        <a:lstStyle/>
        <a:p>
          <a:endParaRPr lang="id-ID"/>
        </a:p>
      </dgm:t>
    </dgm:pt>
    <dgm:pt modelId="{4E48A082-699C-4C31-94E5-AAEA146705B5}">
      <dgm:prSet phldrT="[Text]"/>
      <dgm:spPr/>
      <dgm:t>
        <a:bodyPr/>
        <a:lstStyle/>
        <a:p>
          <a:r>
            <a:rPr lang="en-US" dirty="0" err="1"/>
            <a:t>Politik</a:t>
          </a:r>
          <a:r>
            <a:rPr lang="en-US" dirty="0"/>
            <a:t>, </a:t>
          </a:r>
          <a:r>
            <a:rPr lang="en-US" dirty="0" err="1"/>
            <a:t>sosial</a:t>
          </a:r>
          <a:r>
            <a:rPr lang="en-US" dirty="0"/>
            <a:t>, dan </a:t>
          </a:r>
          <a:r>
            <a:rPr lang="en-US" dirty="0" err="1"/>
            <a:t>budaya</a:t>
          </a:r>
          <a:endParaRPr lang="id-ID" dirty="0"/>
        </a:p>
      </dgm:t>
    </dgm:pt>
    <dgm:pt modelId="{905E68EA-42BF-48F0-8446-6C4503A743DC}" type="parTrans" cxnId="{4B0A77BF-1C75-4DD1-8FC0-07D8D78C6D7C}">
      <dgm:prSet/>
      <dgm:spPr/>
      <dgm:t>
        <a:bodyPr/>
        <a:lstStyle/>
        <a:p>
          <a:endParaRPr lang="id-ID"/>
        </a:p>
      </dgm:t>
    </dgm:pt>
    <dgm:pt modelId="{E4228712-376C-4ED2-A06D-BDBAE2234B04}" type="sibTrans" cxnId="{4B0A77BF-1C75-4DD1-8FC0-07D8D78C6D7C}">
      <dgm:prSet/>
      <dgm:spPr/>
      <dgm:t>
        <a:bodyPr/>
        <a:lstStyle/>
        <a:p>
          <a:endParaRPr lang="id-ID"/>
        </a:p>
      </dgm:t>
    </dgm:pt>
    <dgm:pt modelId="{EE8610B3-E394-49E4-9A9F-6905BF22DEC5}" type="pres">
      <dgm:prSet presAssocID="{9F4F829F-5EA6-4524-A97C-8793BBFD8DE2}" presName="Name0" presStyleCnt="0">
        <dgm:presLayoutVars>
          <dgm:dir/>
          <dgm:animLvl val="lvl"/>
          <dgm:resizeHandles val="exact"/>
        </dgm:presLayoutVars>
      </dgm:prSet>
      <dgm:spPr/>
    </dgm:pt>
    <dgm:pt modelId="{18625FD3-2AFD-49F6-9614-72BF88BE333B}" type="pres">
      <dgm:prSet presAssocID="{3A77FF81-FC50-4367-ADAE-50B1196A8259}" presName="composite" presStyleCnt="0"/>
      <dgm:spPr/>
    </dgm:pt>
    <dgm:pt modelId="{BCD84236-6058-4A2E-89BE-E1459D4DD15C}" type="pres">
      <dgm:prSet presAssocID="{3A77FF81-FC50-4367-ADAE-50B1196A8259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F40C847D-9E03-4ED6-B6D6-A75D69912D71}" type="pres">
      <dgm:prSet presAssocID="{3A77FF81-FC50-4367-ADAE-50B1196A8259}" presName="desTx" presStyleLbl="alignAccFollowNode1" presStyleIdx="0" presStyleCnt="6">
        <dgm:presLayoutVars>
          <dgm:bulletEnabled val="1"/>
        </dgm:presLayoutVars>
      </dgm:prSet>
      <dgm:spPr/>
    </dgm:pt>
    <dgm:pt modelId="{89DC6798-126D-45BB-8114-639B683A4B6A}" type="pres">
      <dgm:prSet presAssocID="{4645E316-AB2D-4738-A808-7AEE48BEDE7E}" presName="space" presStyleCnt="0"/>
      <dgm:spPr/>
    </dgm:pt>
    <dgm:pt modelId="{F6190264-29DB-4F89-94E9-5E621C5D967B}" type="pres">
      <dgm:prSet presAssocID="{17FAE026-8321-4608-848E-53F1BD80B1DA}" presName="composite" presStyleCnt="0"/>
      <dgm:spPr/>
    </dgm:pt>
    <dgm:pt modelId="{AE077B89-57C5-431B-851E-868932B3C5C2}" type="pres">
      <dgm:prSet presAssocID="{17FAE026-8321-4608-848E-53F1BD80B1D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852014F0-F2B8-4643-B34C-9980FE222C7F}" type="pres">
      <dgm:prSet presAssocID="{17FAE026-8321-4608-848E-53F1BD80B1DA}" presName="desTx" presStyleLbl="alignAccFollowNode1" presStyleIdx="1" presStyleCnt="6">
        <dgm:presLayoutVars>
          <dgm:bulletEnabled val="1"/>
        </dgm:presLayoutVars>
      </dgm:prSet>
      <dgm:spPr/>
    </dgm:pt>
    <dgm:pt modelId="{DBFFF97A-C3B9-41DE-8EF1-E81FB01FF470}" type="pres">
      <dgm:prSet presAssocID="{303B9B7C-AD1F-4ABB-8B04-57067279E7D9}" presName="space" presStyleCnt="0"/>
      <dgm:spPr/>
    </dgm:pt>
    <dgm:pt modelId="{0152535F-50B5-47EB-8512-B04C83132E5F}" type="pres">
      <dgm:prSet presAssocID="{093494BE-9B77-4E74-811F-9F4D88D27D50}" presName="composite" presStyleCnt="0"/>
      <dgm:spPr/>
    </dgm:pt>
    <dgm:pt modelId="{6DDECA4B-7C91-4D29-A618-63FC8D02A229}" type="pres">
      <dgm:prSet presAssocID="{093494BE-9B77-4E74-811F-9F4D88D27D50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8757BE27-5198-461D-BF19-9E3B3937A185}" type="pres">
      <dgm:prSet presAssocID="{093494BE-9B77-4E74-811F-9F4D88D27D50}" presName="desTx" presStyleLbl="alignAccFollowNode1" presStyleIdx="2" presStyleCnt="6">
        <dgm:presLayoutVars>
          <dgm:bulletEnabled val="1"/>
        </dgm:presLayoutVars>
      </dgm:prSet>
      <dgm:spPr/>
    </dgm:pt>
    <dgm:pt modelId="{E1435A24-EDFD-4537-A5CC-7F72EA4147D8}" type="pres">
      <dgm:prSet presAssocID="{CB14362F-4F44-42B7-8DE5-313170B2E789}" presName="space" presStyleCnt="0"/>
      <dgm:spPr/>
    </dgm:pt>
    <dgm:pt modelId="{B02B42F6-7543-4873-B45F-2A130AD36210}" type="pres">
      <dgm:prSet presAssocID="{AF2AB780-42AF-4067-A55E-C1A2D8014A5F}" presName="composite" presStyleCnt="0"/>
      <dgm:spPr/>
    </dgm:pt>
    <dgm:pt modelId="{A960B2AE-DF6F-4724-85B7-BA72F98904A6}" type="pres">
      <dgm:prSet presAssocID="{AF2AB780-42AF-4067-A55E-C1A2D8014A5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AD08A494-B92E-4671-80D5-C3C36B1478F8}" type="pres">
      <dgm:prSet presAssocID="{AF2AB780-42AF-4067-A55E-C1A2D8014A5F}" presName="desTx" presStyleLbl="alignAccFollowNode1" presStyleIdx="3" presStyleCnt="6">
        <dgm:presLayoutVars>
          <dgm:bulletEnabled val="1"/>
        </dgm:presLayoutVars>
      </dgm:prSet>
      <dgm:spPr/>
    </dgm:pt>
    <dgm:pt modelId="{B5626FAA-98B9-4436-BF02-B7AE0E015733}" type="pres">
      <dgm:prSet presAssocID="{30F19DDF-3248-4F21-B967-F3B049A99163}" presName="space" presStyleCnt="0"/>
      <dgm:spPr/>
    </dgm:pt>
    <dgm:pt modelId="{3673DE6A-AEAD-4D60-822A-E58196EAC11F}" type="pres">
      <dgm:prSet presAssocID="{7CC01CCF-27FF-4A8E-A5B1-C00CD4C46970}" presName="composite" presStyleCnt="0"/>
      <dgm:spPr/>
    </dgm:pt>
    <dgm:pt modelId="{307472AD-04DA-42B1-82A6-5224F9D4D09D}" type="pres">
      <dgm:prSet presAssocID="{7CC01CCF-27FF-4A8E-A5B1-C00CD4C4697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38302A99-0B85-4170-84BF-16CCCF174EC6}" type="pres">
      <dgm:prSet presAssocID="{7CC01CCF-27FF-4A8E-A5B1-C00CD4C46970}" presName="desTx" presStyleLbl="alignAccFollowNode1" presStyleIdx="4" presStyleCnt="6">
        <dgm:presLayoutVars>
          <dgm:bulletEnabled val="1"/>
        </dgm:presLayoutVars>
      </dgm:prSet>
      <dgm:spPr/>
    </dgm:pt>
    <dgm:pt modelId="{761AC232-80A2-4570-AC18-11D4313E0F95}" type="pres">
      <dgm:prSet presAssocID="{C0078E07-1813-4C8D-B668-989816BFFD52}" presName="space" presStyleCnt="0"/>
      <dgm:spPr/>
    </dgm:pt>
    <dgm:pt modelId="{3EB11D4C-6665-4BB2-ABC7-FF4FFF9CCA1D}" type="pres">
      <dgm:prSet presAssocID="{F94C5E65-F5BA-427E-AE82-E40F8B4145D6}" presName="composite" presStyleCnt="0"/>
      <dgm:spPr/>
    </dgm:pt>
    <dgm:pt modelId="{0DD14B0E-DE34-4E92-B6A0-9574B0FEA1B7}" type="pres">
      <dgm:prSet presAssocID="{F94C5E65-F5BA-427E-AE82-E40F8B4145D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AE77F4D5-0AF4-42C0-B2EB-A0F6889CD230}" type="pres">
      <dgm:prSet presAssocID="{F94C5E65-F5BA-427E-AE82-E40F8B4145D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C8BB3606-1AF7-4EA9-A0E1-26E211E09323}" srcId="{9F4F829F-5EA6-4524-A97C-8793BBFD8DE2}" destId="{093494BE-9B77-4E74-811F-9F4D88D27D50}" srcOrd="2" destOrd="0" parTransId="{4723B33E-C664-4AF3-BD14-9C1AB4BED30C}" sibTransId="{CB14362F-4F44-42B7-8DE5-313170B2E789}"/>
    <dgm:cxn modelId="{1336510D-2A2F-469E-ACF3-E17BD34C1F95}" srcId="{3A77FF81-FC50-4367-ADAE-50B1196A8259}" destId="{63E48EA4-386C-47BB-A5CC-2D07BEAE21B6}" srcOrd="1" destOrd="0" parTransId="{CF6517D9-C08F-48E2-97D6-F5E5B585F71E}" sibTransId="{E9948CF6-EB57-4873-B4AA-9D3ED97B280F}"/>
    <dgm:cxn modelId="{B660A70D-0335-4BD8-A6A1-6E393456BE7B}" type="presOf" srcId="{AF2AB780-42AF-4067-A55E-C1A2D8014A5F}" destId="{A960B2AE-DF6F-4724-85B7-BA72F98904A6}" srcOrd="0" destOrd="0" presId="urn:microsoft.com/office/officeart/2005/8/layout/hList1"/>
    <dgm:cxn modelId="{246F7011-2A0A-4EB2-87A9-7378C8417746}" type="presOf" srcId="{85FCE247-1890-42DC-A539-4D241308DF40}" destId="{8757BE27-5198-461D-BF19-9E3B3937A185}" srcOrd="0" destOrd="1" presId="urn:microsoft.com/office/officeart/2005/8/layout/hList1"/>
    <dgm:cxn modelId="{CAEC6112-8951-40E3-8529-97AA603B3E87}" type="presOf" srcId="{6FC35DB9-E0FB-4968-B429-4ABE7DDABA10}" destId="{38302A99-0B85-4170-84BF-16CCCF174EC6}" srcOrd="0" destOrd="0" presId="urn:microsoft.com/office/officeart/2005/8/layout/hList1"/>
    <dgm:cxn modelId="{E05CC016-A49B-45D5-BE42-2039D1B5A4F0}" srcId="{F94C5E65-F5BA-427E-AE82-E40F8B4145D6}" destId="{AD70E375-EB1C-4BEB-893E-E10310FA128E}" srcOrd="0" destOrd="0" parTransId="{CADC74F0-4E5C-481F-876D-555AF09A05D2}" sibTransId="{D2C68D27-1AD7-4559-B126-3FA40C26F134}"/>
    <dgm:cxn modelId="{7EA9031A-B5D2-4F59-96E7-1C7276FC95EE}" srcId="{3A77FF81-FC50-4367-ADAE-50B1196A8259}" destId="{5E895942-1676-4FEF-B164-0046BFE5355B}" srcOrd="0" destOrd="0" parTransId="{31B03F2F-8FCD-48B8-983A-06520F32241E}" sibTransId="{2D997C5B-AC4D-4576-A967-CD125207C52E}"/>
    <dgm:cxn modelId="{5DD23C20-BCF4-42D8-811B-B81C8DCB0BBD}" type="presOf" srcId="{5E895942-1676-4FEF-B164-0046BFE5355B}" destId="{F40C847D-9E03-4ED6-B6D6-A75D69912D71}" srcOrd="0" destOrd="0" presId="urn:microsoft.com/office/officeart/2005/8/layout/hList1"/>
    <dgm:cxn modelId="{5F0CB731-8C8B-4084-9314-08820E836601}" srcId="{17FAE026-8321-4608-848E-53F1BD80B1DA}" destId="{20EF9592-CA14-4E16-ABE9-01D233180F86}" srcOrd="0" destOrd="0" parTransId="{D0F6A931-BBB6-4F84-BBD8-D400F102E70A}" sibTransId="{81AF67BB-9066-4F05-9372-22EDE74BB86C}"/>
    <dgm:cxn modelId="{94C24734-251A-460B-87FE-83138CB53FF9}" srcId="{9F4F829F-5EA6-4524-A97C-8793BBFD8DE2}" destId="{3A77FF81-FC50-4367-ADAE-50B1196A8259}" srcOrd="0" destOrd="0" parTransId="{FFB49C06-FC9E-4A4B-A0CF-90A3D8F33395}" sibTransId="{4645E316-AB2D-4738-A808-7AEE48BEDE7E}"/>
    <dgm:cxn modelId="{0CE4693A-ABF6-4D59-ABC4-23185F38ED97}" type="presOf" srcId="{17FAE026-8321-4608-848E-53F1BD80B1DA}" destId="{AE077B89-57C5-431B-851E-868932B3C5C2}" srcOrd="0" destOrd="0" presId="urn:microsoft.com/office/officeart/2005/8/layout/hList1"/>
    <dgm:cxn modelId="{F3D1383C-E747-41CC-82AB-105FC4EAD928}" type="presOf" srcId="{A02EAAAC-F828-4D0D-8620-9470FE4553A2}" destId="{F40C847D-9E03-4ED6-B6D6-A75D69912D71}" srcOrd="0" destOrd="2" presId="urn:microsoft.com/office/officeart/2005/8/layout/hList1"/>
    <dgm:cxn modelId="{8340413E-D591-4789-A4D4-EF9ED70D751D}" srcId="{093494BE-9B77-4E74-811F-9F4D88D27D50}" destId="{85FCE247-1890-42DC-A539-4D241308DF40}" srcOrd="1" destOrd="0" parTransId="{8FAE83CB-08BD-42D9-AA91-BBE0A69BCFC8}" sibTransId="{76EB3B21-67E6-4211-A19E-AA7275132843}"/>
    <dgm:cxn modelId="{722C2A5D-F086-4990-9531-B0996B9AA967}" srcId="{9F4F829F-5EA6-4524-A97C-8793BBFD8DE2}" destId="{AF2AB780-42AF-4067-A55E-C1A2D8014A5F}" srcOrd="3" destOrd="0" parTransId="{40B9B69F-A9D8-4556-9DBC-6462D8A7BECE}" sibTransId="{30F19DDF-3248-4F21-B967-F3B049A99163}"/>
    <dgm:cxn modelId="{7F32F85F-3638-4BC1-958C-F0B3839D2290}" type="presOf" srcId="{093494BE-9B77-4E74-811F-9F4D88D27D50}" destId="{6DDECA4B-7C91-4D29-A618-63FC8D02A229}" srcOrd="0" destOrd="0" presId="urn:microsoft.com/office/officeart/2005/8/layout/hList1"/>
    <dgm:cxn modelId="{01926462-09CA-4D52-90A5-7E4AD4A73E7E}" type="presOf" srcId="{4E48A082-699C-4C31-94E5-AAEA146705B5}" destId="{38302A99-0B85-4170-84BF-16CCCF174EC6}" srcOrd="0" destOrd="1" presId="urn:microsoft.com/office/officeart/2005/8/layout/hList1"/>
    <dgm:cxn modelId="{3B785662-F639-409D-B5BE-195D081F0D04}" srcId="{093494BE-9B77-4E74-811F-9F4D88D27D50}" destId="{E2186EF7-F18F-4435-A866-87E185EAA906}" srcOrd="3" destOrd="0" parTransId="{8D3C9DDE-A63C-44F9-BAA2-13EBBD2F3939}" sibTransId="{7190B179-A3FC-403C-A325-B3F8DF7D26F8}"/>
    <dgm:cxn modelId="{9BA01964-7920-4FBA-8451-3E0BF30A2E6C}" srcId="{9F4F829F-5EA6-4524-A97C-8793BBFD8DE2}" destId="{17FAE026-8321-4608-848E-53F1BD80B1DA}" srcOrd="1" destOrd="0" parTransId="{7DA792D9-E70A-4F6D-BFA8-1CEBB395CFFE}" sibTransId="{303B9B7C-AD1F-4ABB-8B04-57067279E7D9}"/>
    <dgm:cxn modelId="{4CA44564-FE04-443D-A14C-402A4ED89AAE}" srcId="{AF2AB780-42AF-4067-A55E-C1A2D8014A5F}" destId="{246DDFA0-5E98-4810-988E-B6B5667F4BDF}" srcOrd="0" destOrd="0" parTransId="{44C34A42-9229-4D90-8F19-71DF2E4966B0}" sibTransId="{6B197901-D0C4-4B1C-A5E8-96ACE0B16A83}"/>
    <dgm:cxn modelId="{EFC83B48-5432-4148-B37C-AFDC04B72DE6}" srcId="{093494BE-9B77-4E74-811F-9F4D88D27D50}" destId="{2B380590-6B43-4B2C-A549-0C3C80B65425}" srcOrd="2" destOrd="0" parTransId="{93C9315D-CBFF-4021-8D20-4C76CE236325}" sibTransId="{4870C849-C438-4B2D-B995-0573F3D77382}"/>
    <dgm:cxn modelId="{6948EB6D-43D0-4E1C-9D60-867F2789E56F}" type="presOf" srcId="{9F4F829F-5EA6-4524-A97C-8793BBFD8DE2}" destId="{EE8610B3-E394-49E4-9A9F-6905BF22DEC5}" srcOrd="0" destOrd="0" presId="urn:microsoft.com/office/officeart/2005/8/layout/hList1"/>
    <dgm:cxn modelId="{9E4D2E74-A372-49FB-ACCA-6891FD6AAFF3}" type="presOf" srcId="{7CC01CCF-27FF-4A8E-A5B1-C00CD4C46970}" destId="{307472AD-04DA-42B1-82A6-5224F9D4D09D}" srcOrd="0" destOrd="0" presId="urn:microsoft.com/office/officeart/2005/8/layout/hList1"/>
    <dgm:cxn modelId="{B980DA56-9E71-48FB-8651-632029835794}" srcId="{3A77FF81-FC50-4367-ADAE-50B1196A8259}" destId="{A02EAAAC-F828-4D0D-8620-9470FE4553A2}" srcOrd="2" destOrd="0" parTransId="{950ACA5D-E463-49D1-8F43-FB944159D856}" sibTransId="{481E9C8A-60BC-4CF8-B52F-C1328D683FC7}"/>
    <dgm:cxn modelId="{00C76657-0100-4159-82EF-D132459F500D}" type="presOf" srcId="{F94C5E65-F5BA-427E-AE82-E40F8B4145D6}" destId="{0DD14B0E-DE34-4E92-B6A0-9574B0FEA1B7}" srcOrd="0" destOrd="0" presId="urn:microsoft.com/office/officeart/2005/8/layout/hList1"/>
    <dgm:cxn modelId="{A3E52E58-114D-4C41-B82D-9443F5154919}" type="presOf" srcId="{AD70E375-EB1C-4BEB-893E-E10310FA128E}" destId="{AE77F4D5-0AF4-42C0-B2EB-A0F6889CD230}" srcOrd="0" destOrd="0" presId="urn:microsoft.com/office/officeart/2005/8/layout/hList1"/>
    <dgm:cxn modelId="{8DF3535A-7493-4D32-9A15-EBAC89F489C2}" type="presOf" srcId="{20EF9592-CA14-4E16-ABE9-01D233180F86}" destId="{852014F0-F2B8-4643-B34C-9980FE222C7F}" srcOrd="0" destOrd="0" presId="urn:microsoft.com/office/officeart/2005/8/layout/hList1"/>
    <dgm:cxn modelId="{8B6D7983-3E34-4575-985E-57FFA5256A8B}" type="presOf" srcId="{E2186EF7-F18F-4435-A866-87E185EAA906}" destId="{8757BE27-5198-461D-BF19-9E3B3937A185}" srcOrd="0" destOrd="3" presId="urn:microsoft.com/office/officeart/2005/8/layout/hList1"/>
    <dgm:cxn modelId="{9D57ED96-85FB-4C6E-A4E7-1FBCF5284AEB}" type="presOf" srcId="{74E015DC-DAFA-4FF5-B460-457FC7178E6B}" destId="{8757BE27-5198-461D-BF19-9E3B3937A185}" srcOrd="0" destOrd="0" presId="urn:microsoft.com/office/officeart/2005/8/layout/hList1"/>
    <dgm:cxn modelId="{682CD9A8-159F-418B-9C6D-7E3E59F2EBE1}" type="presOf" srcId="{3A77FF81-FC50-4367-ADAE-50B1196A8259}" destId="{BCD84236-6058-4A2E-89BE-E1459D4DD15C}" srcOrd="0" destOrd="0" presId="urn:microsoft.com/office/officeart/2005/8/layout/hList1"/>
    <dgm:cxn modelId="{B1FCD5B3-6453-4176-BCF5-7B1BBC2B8F64}" type="presOf" srcId="{246DDFA0-5E98-4810-988E-B6B5667F4BDF}" destId="{AD08A494-B92E-4671-80D5-C3C36B1478F8}" srcOrd="0" destOrd="0" presId="urn:microsoft.com/office/officeart/2005/8/layout/hList1"/>
    <dgm:cxn modelId="{76A793BE-DE8C-4B25-AC47-FEB47CB419BA}" type="presOf" srcId="{9FB5872B-CF82-46A6-A4B9-12B30AEF989C}" destId="{852014F0-F2B8-4643-B34C-9980FE222C7F}" srcOrd="0" destOrd="1" presId="urn:microsoft.com/office/officeart/2005/8/layout/hList1"/>
    <dgm:cxn modelId="{4B0A77BF-1C75-4DD1-8FC0-07D8D78C6D7C}" srcId="{7CC01CCF-27FF-4A8E-A5B1-C00CD4C46970}" destId="{4E48A082-699C-4C31-94E5-AAEA146705B5}" srcOrd="1" destOrd="0" parTransId="{905E68EA-42BF-48F0-8446-6C4503A743DC}" sibTransId="{E4228712-376C-4ED2-A06D-BDBAE2234B04}"/>
    <dgm:cxn modelId="{CF5381C2-90BD-43BE-81E8-D442B2166862}" srcId="{9F4F829F-5EA6-4524-A97C-8793BBFD8DE2}" destId="{7CC01CCF-27FF-4A8E-A5B1-C00CD4C46970}" srcOrd="4" destOrd="0" parTransId="{527A4246-C120-4E4C-A6D4-D9C997D6B892}" sibTransId="{C0078E07-1813-4C8D-B668-989816BFFD52}"/>
    <dgm:cxn modelId="{0B6198CF-6FAE-4780-AACD-FB718BCDE17F}" srcId="{9F4F829F-5EA6-4524-A97C-8793BBFD8DE2}" destId="{F94C5E65-F5BA-427E-AE82-E40F8B4145D6}" srcOrd="5" destOrd="0" parTransId="{91D50040-1145-4B47-9C7A-44B19F0BAE53}" sibTransId="{3346FB71-9139-4796-853C-B9A4623816D8}"/>
    <dgm:cxn modelId="{78FBDAE7-502B-41AE-AE6D-C5B99CB8BD78}" srcId="{17FAE026-8321-4608-848E-53F1BD80B1DA}" destId="{9FB5872B-CF82-46A6-A4B9-12B30AEF989C}" srcOrd="1" destOrd="0" parTransId="{314DAF54-B37C-45CB-AF09-BB960299B8DC}" sibTransId="{E29F4F1B-3A41-4BF5-AF47-E2A145C3D616}"/>
    <dgm:cxn modelId="{20119EEC-3C63-4E64-A643-3855B1356F30}" type="presOf" srcId="{63E48EA4-386C-47BB-A5CC-2D07BEAE21B6}" destId="{F40C847D-9E03-4ED6-B6D6-A75D69912D71}" srcOrd="0" destOrd="1" presId="urn:microsoft.com/office/officeart/2005/8/layout/hList1"/>
    <dgm:cxn modelId="{416B40F7-90EE-40C3-8AF5-1C3CE219EC0C}" srcId="{093494BE-9B77-4E74-811F-9F4D88D27D50}" destId="{74E015DC-DAFA-4FF5-B460-457FC7178E6B}" srcOrd="0" destOrd="0" parTransId="{318A28B0-9A00-4CE9-BFAC-8AE436447932}" sibTransId="{00CCCBF1-DB5E-472E-B3E6-5B25BC73535B}"/>
    <dgm:cxn modelId="{565279FA-AD03-4935-84ED-7FA0C31E9CA9}" srcId="{7CC01CCF-27FF-4A8E-A5B1-C00CD4C46970}" destId="{6FC35DB9-E0FB-4968-B429-4ABE7DDABA10}" srcOrd="0" destOrd="0" parTransId="{77C3D6DD-6451-4542-9B5D-80BF3B973223}" sibTransId="{030429F5-E5E9-4FB8-9E35-5BA9470ADFC7}"/>
    <dgm:cxn modelId="{850F6EFC-CA97-44A5-B9D3-0B48CB31F1B5}" type="presOf" srcId="{2B380590-6B43-4B2C-A549-0C3C80B65425}" destId="{8757BE27-5198-461D-BF19-9E3B3937A185}" srcOrd="0" destOrd="2" presId="urn:microsoft.com/office/officeart/2005/8/layout/hList1"/>
    <dgm:cxn modelId="{D037F268-2A7A-47FB-B310-8AEAADF49800}" type="presParOf" srcId="{EE8610B3-E394-49E4-9A9F-6905BF22DEC5}" destId="{18625FD3-2AFD-49F6-9614-72BF88BE333B}" srcOrd="0" destOrd="0" presId="urn:microsoft.com/office/officeart/2005/8/layout/hList1"/>
    <dgm:cxn modelId="{75028672-96B8-4928-9DF1-8EE859E1B2D3}" type="presParOf" srcId="{18625FD3-2AFD-49F6-9614-72BF88BE333B}" destId="{BCD84236-6058-4A2E-89BE-E1459D4DD15C}" srcOrd="0" destOrd="0" presId="urn:microsoft.com/office/officeart/2005/8/layout/hList1"/>
    <dgm:cxn modelId="{658BB12E-A9E6-46B0-B52B-C0AC55629560}" type="presParOf" srcId="{18625FD3-2AFD-49F6-9614-72BF88BE333B}" destId="{F40C847D-9E03-4ED6-B6D6-A75D69912D71}" srcOrd="1" destOrd="0" presId="urn:microsoft.com/office/officeart/2005/8/layout/hList1"/>
    <dgm:cxn modelId="{8CF2A772-1827-49DA-8A25-61137C8CDD72}" type="presParOf" srcId="{EE8610B3-E394-49E4-9A9F-6905BF22DEC5}" destId="{89DC6798-126D-45BB-8114-639B683A4B6A}" srcOrd="1" destOrd="0" presId="urn:microsoft.com/office/officeart/2005/8/layout/hList1"/>
    <dgm:cxn modelId="{03C795E1-2B73-4319-8653-9724FC1B8CB3}" type="presParOf" srcId="{EE8610B3-E394-49E4-9A9F-6905BF22DEC5}" destId="{F6190264-29DB-4F89-94E9-5E621C5D967B}" srcOrd="2" destOrd="0" presId="urn:microsoft.com/office/officeart/2005/8/layout/hList1"/>
    <dgm:cxn modelId="{1783087C-A79E-4E7B-A920-83EDC4C57A56}" type="presParOf" srcId="{F6190264-29DB-4F89-94E9-5E621C5D967B}" destId="{AE077B89-57C5-431B-851E-868932B3C5C2}" srcOrd="0" destOrd="0" presId="urn:microsoft.com/office/officeart/2005/8/layout/hList1"/>
    <dgm:cxn modelId="{9E2A52EF-D91A-432B-97CC-9763D32EC640}" type="presParOf" srcId="{F6190264-29DB-4F89-94E9-5E621C5D967B}" destId="{852014F0-F2B8-4643-B34C-9980FE222C7F}" srcOrd="1" destOrd="0" presId="urn:microsoft.com/office/officeart/2005/8/layout/hList1"/>
    <dgm:cxn modelId="{6DB46E35-8A70-4533-BD92-4F3817BC7435}" type="presParOf" srcId="{EE8610B3-E394-49E4-9A9F-6905BF22DEC5}" destId="{DBFFF97A-C3B9-41DE-8EF1-E81FB01FF470}" srcOrd="3" destOrd="0" presId="urn:microsoft.com/office/officeart/2005/8/layout/hList1"/>
    <dgm:cxn modelId="{9E42260F-3275-4CBD-8E1C-E4B23EC49EDA}" type="presParOf" srcId="{EE8610B3-E394-49E4-9A9F-6905BF22DEC5}" destId="{0152535F-50B5-47EB-8512-B04C83132E5F}" srcOrd="4" destOrd="0" presId="urn:microsoft.com/office/officeart/2005/8/layout/hList1"/>
    <dgm:cxn modelId="{80562DEC-CA88-4046-9B52-15B7BA24F308}" type="presParOf" srcId="{0152535F-50B5-47EB-8512-B04C83132E5F}" destId="{6DDECA4B-7C91-4D29-A618-63FC8D02A229}" srcOrd="0" destOrd="0" presId="urn:microsoft.com/office/officeart/2005/8/layout/hList1"/>
    <dgm:cxn modelId="{B4BCC491-54B7-46D5-9CD4-83D2F238A9B4}" type="presParOf" srcId="{0152535F-50B5-47EB-8512-B04C83132E5F}" destId="{8757BE27-5198-461D-BF19-9E3B3937A185}" srcOrd="1" destOrd="0" presId="urn:microsoft.com/office/officeart/2005/8/layout/hList1"/>
    <dgm:cxn modelId="{1DB5412E-C95A-4CB9-ACDD-9F1CBC40C8AC}" type="presParOf" srcId="{EE8610B3-E394-49E4-9A9F-6905BF22DEC5}" destId="{E1435A24-EDFD-4537-A5CC-7F72EA4147D8}" srcOrd="5" destOrd="0" presId="urn:microsoft.com/office/officeart/2005/8/layout/hList1"/>
    <dgm:cxn modelId="{2544D990-0FB3-422A-BD11-C093857A6CE7}" type="presParOf" srcId="{EE8610B3-E394-49E4-9A9F-6905BF22DEC5}" destId="{B02B42F6-7543-4873-B45F-2A130AD36210}" srcOrd="6" destOrd="0" presId="urn:microsoft.com/office/officeart/2005/8/layout/hList1"/>
    <dgm:cxn modelId="{A33F538E-22E6-416D-877B-0158E2888CFF}" type="presParOf" srcId="{B02B42F6-7543-4873-B45F-2A130AD36210}" destId="{A960B2AE-DF6F-4724-85B7-BA72F98904A6}" srcOrd="0" destOrd="0" presId="urn:microsoft.com/office/officeart/2005/8/layout/hList1"/>
    <dgm:cxn modelId="{2DA28126-BC61-45ED-A146-3F97DF9B030C}" type="presParOf" srcId="{B02B42F6-7543-4873-B45F-2A130AD36210}" destId="{AD08A494-B92E-4671-80D5-C3C36B1478F8}" srcOrd="1" destOrd="0" presId="urn:microsoft.com/office/officeart/2005/8/layout/hList1"/>
    <dgm:cxn modelId="{2A282906-7E54-4A99-AC6D-90F269C51051}" type="presParOf" srcId="{EE8610B3-E394-49E4-9A9F-6905BF22DEC5}" destId="{B5626FAA-98B9-4436-BF02-B7AE0E015733}" srcOrd="7" destOrd="0" presId="urn:microsoft.com/office/officeart/2005/8/layout/hList1"/>
    <dgm:cxn modelId="{1908307E-460B-4398-B01C-3661DE9FF5EC}" type="presParOf" srcId="{EE8610B3-E394-49E4-9A9F-6905BF22DEC5}" destId="{3673DE6A-AEAD-4D60-822A-E58196EAC11F}" srcOrd="8" destOrd="0" presId="urn:microsoft.com/office/officeart/2005/8/layout/hList1"/>
    <dgm:cxn modelId="{270F2C44-56F4-4FFF-B7CD-B56226DFCF99}" type="presParOf" srcId="{3673DE6A-AEAD-4D60-822A-E58196EAC11F}" destId="{307472AD-04DA-42B1-82A6-5224F9D4D09D}" srcOrd="0" destOrd="0" presId="urn:microsoft.com/office/officeart/2005/8/layout/hList1"/>
    <dgm:cxn modelId="{5BDF9ACF-8776-4477-9F79-85548A356489}" type="presParOf" srcId="{3673DE6A-AEAD-4D60-822A-E58196EAC11F}" destId="{38302A99-0B85-4170-84BF-16CCCF174EC6}" srcOrd="1" destOrd="0" presId="urn:microsoft.com/office/officeart/2005/8/layout/hList1"/>
    <dgm:cxn modelId="{F86C5CB9-A0C8-45BD-8293-AF938BA36471}" type="presParOf" srcId="{EE8610B3-E394-49E4-9A9F-6905BF22DEC5}" destId="{761AC232-80A2-4570-AC18-11D4313E0F95}" srcOrd="9" destOrd="0" presId="urn:microsoft.com/office/officeart/2005/8/layout/hList1"/>
    <dgm:cxn modelId="{93ED681B-6B5B-4B4B-A3B6-5DC52A034529}" type="presParOf" srcId="{EE8610B3-E394-49E4-9A9F-6905BF22DEC5}" destId="{3EB11D4C-6665-4BB2-ABC7-FF4FFF9CCA1D}" srcOrd="10" destOrd="0" presId="urn:microsoft.com/office/officeart/2005/8/layout/hList1"/>
    <dgm:cxn modelId="{E1600C83-7BDC-457F-87FB-4B0E0250E85B}" type="presParOf" srcId="{3EB11D4C-6665-4BB2-ABC7-FF4FFF9CCA1D}" destId="{0DD14B0E-DE34-4E92-B6A0-9574B0FEA1B7}" srcOrd="0" destOrd="0" presId="urn:microsoft.com/office/officeart/2005/8/layout/hList1"/>
    <dgm:cxn modelId="{AD516135-5B7E-4547-889D-A50C144BAAAD}" type="presParOf" srcId="{3EB11D4C-6665-4BB2-ABC7-FF4FFF9CCA1D}" destId="{AE77F4D5-0AF4-42C0-B2EB-A0F6889CD2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</dgm:pt>
    <dgm:pt modelId="{6DA7700F-7FEE-4095-B0BA-A7AEF4A674BD}" type="pres">
      <dgm:prSet presAssocID="{E4809B81-9BEC-4AD1-8B65-CAD2ADD4F400}" presName="rootConnector1" presStyleLbl="node1" presStyleIdx="0" presStyleCnt="0"/>
      <dgm:spPr/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</dgm:pt>
    <dgm:pt modelId="{7C05938C-0465-428C-A993-24835F2B6E04}" type="pres">
      <dgm:prSet presAssocID="{FF18F74D-36B6-435C-AF5A-BD6345EC734B}" presName="rootConnector" presStyleLbl="node2" presStyleIdx="0" presStyleCnt="7"/>
      <dgm:spPr/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</dgm:pt>
    <dgm:pt modelId="{4E3F3C6C-E92C-4FB5-8A27-8FF16014B14E}" type="pres">
      <dgm:prSet presAssocID="{729CAF5F-B597-41E9-B985-93ADEE84A770}" presName="rootConnector" presStyleLbl="node3" presStyleIdx="0" presStyleCnt="1"/>
      <dgm:spPr/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</dgm:pt>
    <dgm:pt modelId="{44E5BF64-D0EA-4EFF-89C8-22D63B6F2AA2}" type="pres">
      <dgm:prSet presAssocID="{BB7CD842-F4FA-411B-8844-D544ED2E6D4E}" presName="rootConnector" presStyleLbl="node2" presStyleIdx="1" presStyleCnt="7"/>
      <dgm:spPr/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</dgm:pt>
    <dgm:pt modelId="{3FAE1237-4C56-41B5-991F-565B70DA2FBF}" type="pres">
      <dgm:prSet presAssocID="{F71D2A8C-B817-457A-8CFC-D022D66F7D42}" presName="rootConnector" presStyleLbl="node2" presStyleIdx="2" presStyleCnt="7"/>
      <dgm:spPr/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</dgm:pt>
    <dgm:pt modelId="{AA9A5E73-D8B6-437E-8CF7-5D60C206AD54}" type="pres">
      <dgm:prSet presAssocID="{58710BCA-00D2-404B-8472-59528E0CA08D}" presName="rootConnector" presStyleLbl="node2" presStyleIdx="3" presStyleCnt="7"/>
      <dgm:spPr/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</dgm:pt>
    <dgm:pt modelId="{08882F1D-6AD7-4D2C-B2B8-79CB19AA90E5}" type="pres">
      <dgm:prSet presAssocID="{E1E41E3F-589E-40EF-9D1F-4C64A35DDB28}" presName="rootConnector" presStyleLbl="node2" presStyleIdx="4" presStyleCnt="7"/>
      <dgm:spPr/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</dgm:pt>
    <dgm:pt modelId="{40CF854A-9274-4B1D-B9C7-BC162A0A5665}" type="pres">
      <dgm:prSet presAssocID="{CBB6562D-1C2C-49C0-B39D-E19F2084F767}" presName="rootConnector" presStyleLbl="node2" presStyleIdx="5" presStyleCnt="7"/>
      <dgm:spPr/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</dgm:pt>
    <dgm:pt modelId="{DB942F4F-D94F-4AFA-B4F8-836E3E92F53F}" type="pres">
      <dgm:prSet presAssocID="{35BD2B37-BF82-47CE-B18B-1494BC97B70F}" presName="rootConnector" presStyleLbl="node2" presStyleIdx="6" presStyleCnt="7"/>
      <dgm:spPr/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A893F-5D1D-4727-8E66-F2CA07663E2F}">
      <dsp:nvSpPr>
        <dsp:cNvPr id="0" name=""/>
        <dsp:cNvSpPr/>
      </dsp:nvSpPr>
      <dsp:spPr>
        <a:xfrm>
          <a:off x="4064000" y="2009866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3634655" y="90115"/>
              </a:lnTo>
              <a:lnTo>
                <a:pt x="3634655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C182-55AA-4EEF-89C5-CC7966D1666E}">
      <dsp:nvSpPr>
        <dsp:cNvPr id="0" name=""/>
        <dsp:cNvSpPr/>
      </dsp:nvSpPr>
      <dsp:spPr>
        <a:xfrm>
          <a:off x="4064000" y="2009866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2596182" y="90115"/>
              </a:lnTo>
              <a:lnTo>
                <a:pt x="2596182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4064000" y="2009866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1557709" y="90115"/>
              </a:lnTo>
              <a:lnTo>
                <a:pt x="1557709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4064000" y="2009866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519236" y="90115"/>
              </a:lnTo>
              <a:lnTo>
                <a:pt x="519236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3544763" y="2009866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519236" y="0"/>
              </a:moveTo>
              <a:lnTo>
                <a:pt x="519236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2506290" y="2009866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1557709" y="0"/>
              </a:moveTo>
              <a:lnTo>
                <a:pt x="1557709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99DC1-E449-45BD-AF00-DF11B7D52A1D}">
      <dsp:nvSpPr>
        <dsp:cNvPr id="0" name=""/>
        <dsp:cNvSpPr/>
      </dsp:nvSpPr>
      <dsp:spPr>
        <a:xfrm>
          <a:off x="1124520" y="2619218"/>
          <a:ext cx="128736" cy="394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791"/>
              </a:lnTo>
              <a:lnTo>
                <a:pt x="128736" y="394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1467817" y="2009866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2596182" y="0"/>
              </a:moveTo>
              <a:lnTo>
                <a:pt x="2596182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86047" y="2619218"/>
          <a:ext cx="128736" cy="1004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143"/>
              </a:lnTo>
              <a:lnTo>
                <a:pt x="128736" y="1004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86047" y="2619218"/>
          <a:ext cx="128736" cy="394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791"/>
              </a:lnTo>
              <a:lnTo>
                <a:pt x="128736" y="394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CF169-5657-4A0F-BB5C-7F0D6CED9472}">
      <dsp:nvSpPr>
        <dsp:cNvPr id="0" name=""/>
        <dsp:cNvSpPr/>
      </dsp:nvSpPr>
      <dsp:spPr>
        <a:xfrm>
          <a:off x="429344" y="2009866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3634655" y="0"/>
              </a:moveTo>
              <a:lnTo>
                <a:pt x="3634655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3634878" y="1580745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Ketua</a:t>
          </a:r>
          <a:endParaRPr lang="id-ID" sz="900" kern="1200" dirty="0"/>
        </a:p>
      </dsp:txBody>
      <dsp:txXfrm>
        <a:off x="3634878" y="1580745"/>
        <a:ext cx="858242" cy="429121"/>
      </dsp:txXfrm>
    </dsp:sp>
    <dsp:sp modelId="{F8CB9362-4991-4C2E-BC19-BA5338C51CC5}">
      <dsp:nvSpPr>
        <dsp:cNvPr id="0" name=""/>
        <dsp:cNvSpPr/>
      </dsp:nvSpPr>
      <dsp:spPr>
        <a:xfrm>
          <a:off x="223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Wakil </a:t>
          </a:r>
          <a:r>
            <a:rPr lang="en-US" sz="900" kern="1200" dirty="0" err="1"/>
            <a:t>Ketua</a:t>
          </a:r>
          <a:endParaRPr lang="id-ID" sz="900" kern="1200" dirty="0"/>
        </a:p>
      </dsp:txBody>
      <dsp:txXfrm>
        <a:off x="223" y="2190096"/>
        <a:ext cx="858242" cy="429121"/>
      </dsp:txXfrm>
    </dsp:sp>
    <dsp:sp modelId="{A03DAA20-2FFC-47B4-B24D-7471F7E8D75A}">
      <dsp:nvSpPr>
        <dsp:cNvPr id="0" name=""/>
        <dsp:cNvSpPr/>
      </dsp:nvSpPr>
      <dsp:spPr>
        <a:xfrm>
          <a:off x="214783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Sekretaris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214783" y="2799448"/>
        <a:ext cx="858242" cy="429121"/>
      </dsp:txXfrm>
    </dsp:sp>
    <dsp:sp modelId="{972F6618-4373-4F6E-BEDE-B16D302859D7}">
      <dsp:nvSpPr>
        <dsp:cNvPr id="0" name=""/>
        <dsp:cNvSpPr/>
      </dsp:nvSpPr>
      <dsp:spPr>
        <a:xfrm>
          <a:off x="214783" y="3408800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Wakil </a:t>
          </a:r>
          <a:r>
            <a:rPr lang="en-US" sz="900" kern="1200" dirty="0" err="1"/>
            <a:t>Sekretaris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214783" y="3408800"/>
        <a:ext cx="858242" cy="429121"/>
      </dsp:txXfrm>
    </dsp:sp>
    <dsp:sp modelId="{97486B21-1B01-42F9-8F8E-E6C515BC67D2}">
      <dsp:nvSpPr>
        <dsp:cNvPr id="0" name=""/>
        <dsp:cNvSpPr/>
      </dsp:nvSpPr>
      <dsp:spPr>
        <a:xfrm>
          <a:off x="1038696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Bendahara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1038696" y="2190096"/>
        <a:ext cx="858242" cy="429121"/>
      </dsp:txXfrm>
    </dsp:sp>
    <dsp:sp modelId="{68DBC67B-1E3B-4577-8FEB-B8FFF637158F}">
      <dsp:nvSpPr>
        <dsp:cNvPr id="0" name=""/>
        <dsp:cNvSpPr/>
      </dsp:nvSpPr>
      <dsp:spPr>
        <a:xfrm>
          <a:off x="1253256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Wakil </a:t>
          </a:r>
          <a:r>
            <a:rPr lang="en-US" sz="900" kern="1200" dirty="0" err="1"/>
            <a:t>Bendahara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1253256" y="2799448"/>
        <a:ext cx="858242" cy="429121"/>
      </dsp:txXfrm>
    </dsp:sp>
    <dsp:sp modelId="{561AE122-9D2B-44AB-A76D-67960E2715A3}">
      <dsp:nvSpPr>
        <dsp:cNvPr id="0" name=""/>
        <dsp:cNvSpPr/>
      </dsp:nvSpPr>
      <dsp:spPr>
        <a:xfrm>
          <a:off x="2077169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Persekutuan</a:t>
          </a:r>
          <a:endParaRPr lang="id-ID" sz="900" kern="1200" dirty="0"/>
        </a:p>
      </dsp:txBody>
      <dsp:txXfrm>
        <a:off x="2077169" y="2190096"/>
        <a:ext cx="858242" cy="429121"/>
      </dsp:txXfrm>
    </dsp:sp>
    <dsp:sp modelId="{72619819-9B62-4C91-8700-96472125ADA8}">
      <dsp:nvSpPr>
        <dsp:cNvPr id="0" name=""/>
        <dsp:cNvSpPr/>
      </dsp:nvSpPr>
      <dsp:spPr>
        <a:xfrm>
          <a:off x="3115642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Kesaksian</a:t>
          </a:r>
          <a:endParaRPr lang="id-ID" sz="900" kern="1200" dirty="0"/>
        </a:p>
      </dsp:txBody>
      <dsp:txXfrm>
        <a:off x="3115642" y="2190096"/>
        <a:ext cx="858242" cy="429121"/>
      </dsp:txXfrm>
    </dsp:sp>
    <dsp:sp modelId="{EBFCAE07-022D-4883-BE55-964762BE3084}">
      <dsp:nvSpPr>
        <dsp:cNvPr id="0" name=""/>
        <dsp:cNvSpPr/>
      </dsp:nvSpPr>
      <dsp:spPr>
        <a:xfrm>
          <a:off x="4154115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Pelayanan</a:t>
          </a:r>
          <a:endParaRPr lang="id-ID" sz="900" kern="1200" dirty="0"/>
        </a:p>
      </dsp:txBody>
      <dsp:txXfrm>
        <a:off x="4154115" y="2190096"/>
        <a:ext cx="858242" cy="429121"/>
      </dsp:txXfrm>
    </dsp:sp>
    <dsp:sp modelId="{9E7F22CE-3201-45F5-B668-0D3753E5AC3F}">
      <dsp:nvSpPr>
        <dsp:cNvPr id="0" name=""/>
        <dsp:cNvSpPr/>
      </dsp:nvSpPr>
      <dsp:spPr>
        <a:xfrm>
          <a:off x="5192588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Dana dan Usaha</a:t>
          </a:r>
          <a:endParaRPr lang="id-ID" sz="900" kern="1200" dirty="0"/>
        </a:p>
      </dsp:txBody>
      <dsp:txXfrm>
        <a:off x="5192588" y="2190096"/>
        <a:ext cx="858242" cy="429121"/>
      </dsp:txXfrm>
    </dsp:sp>
    <dsp:sp modelId="{BD13D510-FCD2-4DA9-A393-DC8CDD435431}">
      <dsp:nvSpPr>
        <dsp:cNvPr id="0" name=""/>
        <dsp:cNvSpPr/>
      </dsp:nvSpPr>
      <dsp:spPr>
        <a:xfrm>
          <a:off x="6231061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Pemberdayaan</a:t>
          </a:r>
          <a:endParaRPr lang="id-ID" sz="900" kern="1200" dirty="0"/>
        </a:p>
      </dsp:txBody>
      <dsp:txXfrm>
        <a:off x="6231061" y="2190096"/>
        <a:ext cx="858242" cy="429121"/>
      </dsp:txXfrm>
    </dsp:sp>
    <dsp:sp modelId="{878E3CA3-D551-401C-A3BB-0E9144F5B162}">
      <dsp:nvSpPr>
        <dsp:cNvPr id="0" name=""/>
        <dsp:cNvSpPr/>
      </dsp:nvSpPr>
      <dsp:spPr>
        <a:xfrm>
          <a:off x="7269534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litbang</a:t>
          </a:r>
          <a:endParaRPr lang="id-ID" sz="900" kern="1200" dirty="0"/>
        </a:p>
      </dsp:txBody>
      <dsp:txXfrm>
        <a:off x="7269534" y="2190096"/>
        <a:ext cx="858242" cy="4291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4064000" y="2256920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3570126" y="103268"/>
              </a:lnTo>
              <a:lnTo>
                <a:pt x="3570126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4064000" y="2256920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2380084" y="103268"/>
              </a:lnTo>
              <a:lnTo>
                <a:pt x="2380084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4064000" y="2256920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1190042" y="103268"/>
              </a:lnTo>
              <a:lnTo>
                <a:pt x="1190042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4018280" y="2256920"/>
          <a:ext cx="91440" cy="206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2873957" y="2256920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1190042" y="0"/>
              </a:moveTo>
              <a:lnTo>
                <a:pt x="1190042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1683915" y="2256920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2380084" y="0"/>
              </a:moveTo>
              <a:lnTo>
                <a:pt x="2380084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100471" y="2955209"/>
          <a:ext cx="147525" cy="45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412"/>
              </a:lnTo>
              <a:lnTo>
                <a:pt x="147525" y="45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493873" y="2256920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3570126" y="0"/>
              </a:moveTo>
              <a:lnTo>
                <a:pt x="3570126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3572247" y="176516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Ketua</a:t>
          </a:r>
          <a:endParaRPr lang="id-ID" sz="1100" kern="1200" dirty="0"/>
        </a:p>
      </dsp:txBody>
      <dsp:txXfrm>
        <a:off x="3572247" y="1765167"/>
        <a:ext cx="983505" cy="491752"/>
      </dsp:txXfrm>
    </dsp:sp>
    <dsp:sp modelId="{A03DAA20-2FFC-47B4-B24D-7471F7E8D75A}">
      <dsp:nvSpPr>
        <dsp:cNvPr id="0" name=""/>
        <dsp:cNvSpPr/>
      </dsp:nvSpPr>
      <dsp:spPr>
        <a:xfrm>
          <a:off x="2120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Sekretaris</a:t>
          </a:r>
          <a:endParaRPr lang="id-ID" sz="1100" kern="1200" dirty="0"/>
        </a:p>
      </dsp:txBody>
      <dsp:txXfrm>
        <a:off x="2120" y="2463457"/>
        <a:ext cx="983505" cy="491752"/>
      </dsp:txXfrm>
    </dsp:sp>
    <dsp:sp modelId="{972F6618-4373-4F6E-BEDE-B16D302859D7}">
      <dsp:nvSpPr>
        <dsp:cNvPr id="0" name=""/>
        <dsp:cNvSpPr/>
      </dsp:nvSpPr>
      <dsp:spPr>
        <a:xfrm>
          <a:off x="247997" y="3161746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Wakil </a:t>
          </a:r>
          <a:r>
            <a:rPr lang="en-US" sz="1100" kern="1200" dirty="0" err="1"/>
            <a:t>Sekretaris</a:t>
          </a:r>
          <a:endParaRPr lang="id-ID" sz="1100" kern="1200" dirty="0"/>
        </a:p>
      </dsp:txBody>
      <dsp:txXfrm>
        <a:off x="247997" y="3161746"/>
        <a:ext cx="983505" cy="491752"/>
      </dsp:txXfrm>
    </dsp:sp>
    <dsp:sp modelId="{97486B21-1B01-42F9-8F8E-E6C515BC67D2}">
      <dsp:nvSpPr>
        <dsp:cNvPr id="0" name=""/>
        <dsp:cNvSpPr/>
      </dsp:nvSpPr>
      <dsp:spPr>
        <a:xfrm>
          <a:off x="1192162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Bendahara</a:t>
          </a:r>
          <a:endParaRPr lang="id-ID" sz="1100" kern="1200" dirty="0"/>
        </a:p>
      </dsp:txBody>
      <dsp:txXfrm>
        <a:off x="1192162" y="2463457"/>
        <a:ext cx="983505" cy="491752"/>
      </dsp:txXfrm>
    </dsp:sp>
    <dsp:sp modelId="{561AE122-9D2B-44AB-A76D-67960E2715A3}">
      <dsp:nvSpPr>
        <dsp:cNvPr id="0" name=""/>
        <dsp:cNvSpPr/>
      </dsp:nvSpPr>
      <dsp:spPr>
        <a:xfrm>
          <a:off x="2382204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Persekutuan</a:t>
          </a:r>
          <a:endParaRPr lang="id-ID" sz="1100" kern="1200" dirty="0"/>
        </a:p>
      </dsp:txBody>
      <dsp:txXfrm>
        <a:off x="2382204" y="2463457"/>
        <a:ext cx="983505" cy="491752"/>
      </dsp:txXfrm>
    </dsp:sp>
    <dsp:sp modelId="{72619819-9B62-4C91-8700-96472125ADA8}">
      <dsp:nvSpPr>
        <dsp:cNvPr id="0" name=""/>
        <dsp:cNvSpPr/>
      </dsp:nvSpPr>
      <dsp:spPr>
        <a:xfrm>
          <a:off x="3572247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</a:t>
          </a:r>
          <a:r>
            <a:rPr lang="en-US" sz="1100" kern="1200" dirty="0" err="1"/>
            <a:t>Kesaksian</a:t>
          </a:r>
          <a:endParaRPr lang="id-ID" sz="1100" kern="1200" dirty="0"/>
        </a:p>
      </dsp:txBody>
      <dsp:txXfrm>
        <a:off x="3572247" y="2463457"/>
        <a:ext cx="983505" cy="491752"/>
      </dsp:txXfrm>
    </dsp:sp>
    <dsp:sp modelId="{EBFCAE07-022D-4883-BE55-964762BE3084}">
      <dsp:nvSpPr>
        <dsp:cNvPr id="0" name=""/>
        <dsp:cNvSpPr/>
      </dsp:nvSpPr>
      <dsp:spPr>
        <a:xfrm>
          <a:off x="4762289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</a:t>
          </a:r>
          <a:r>
            <a:rPr lang="en-US" sz="1100" kern="1200" dirty="0" err="1"/>
            <a:t>Pelayanan</a:t>
          </a:r>
          <a:endParaRPr lang="id-ID" sz="1100" kern="1200" dirty="0"/>
        </a:p>
      </dsp:txBody>
      <dsp:txXfrm>
        <a:off x="4762289" y="2463457"/>
        <a:ext cx="983505" cy="491752"/>
      </dsp:txXfrm>
    </dsp:sp>
    <dsp:sp modelId="{9E7F22CE-3201-45F5-B668-0D3753E5AC3F}">
      <dsp:nvSpPr>
        <dsp:cNvPr id="0" name=""/>
        <dsp:cNvSpPr/>
      </dsp:nvSpPr>
      <dsp:spPr>
        <a:xfrm>
          <a:off x="5952331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Dana dan Usaha</a:t>
          </a:r>
          <a:endParaRPr lang="id-ID" sz="1100" kern="1200" dirty="0"/>
        </a:p>
      </dsp:txBody>
      <dsp:txXfrm>
        <a:off x="5952331" y="2463457"/>
        <a:ext cx="983505" cy="491752"/>
      </dsp:txXfrm>
    </dsp:sp>
    <dsp:sp modelId="{BD13D510-FCD2-4DA9-A393-DC8CDD435431}">
      <dsp:nvSpPr>
        <dsp:cNvPr id="0" name=""/>
        <dsp:cNvSpPr/>
      </dsp:nvSpPr>
      <dsp:spPr>
        <a:xfrm>
          <a:off x="7142373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</a:t>
          </a:r>
          <a:r>
            <a:rPr lang="en-US" sz="1100" kern="1200" dirty="0" err="1"/>
            <a:t>Pemberdayaan</a:t>
          </a:r>
          <a:endParaRPr lang="id-ID" sz="1100" kern="1200" dirty="0"/>
        </a:p>
      </dsp:txBody>
      <dsp:txXfrm>
        <a:off x="7142373" y="2463457"/>
        <a:ext cx="983505" cy="49175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4064000" y="2179331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3485337" y="120978"/>
              </a:lnTo>
              <a:lnTo>
                <a:pt x="348533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4064000" y="2179331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091202" y="120978"/>
              </a:lnTo>
              <a:lnTo>
                <a:pt x="2091202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4064000" y="2179331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3366932" y="2179331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1972797" y="2179331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2091202" y="0"/>
              </a:moveTo>
              <a:lnTo>
                <a:pt x="2091202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117791" y="2997377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578662" y="2179331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3485337" y="0"/>
              </a:moveTo>
              <a:lnTo>
                <a:pt x="348533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3487911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Ketua</a:t>
          </a:r>
          <a:endParaRPr lang="id-ID" sz="1700" kern="1200" dirty="0"/>
        </a:p>
      </dsp:txBody>
      <dsp:txXfrm>
        <a:off x="3487911" y="1603242"/>
        <a:ext cx="1152177" cy="576088"/>
      </dsp:txXfrm>
    </dsp:sp>
    <dsp:sp modelId="{A03DAA20-2FFC-47B4-B24D-7471F7E8D75A}">
      <dsp:nvSpPr>
        <dsp:cNvPr id="0" name=""/>
        <dsp:cNvSpPr/>
      </dsp:nvSpPr>
      <dsp:spPr>
        <a:xfrm>
          <a:off x="2573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Sekretaris</a:t>
          </a:r>
          <a:endParaRPr lang="id-ID" sz="1700" kern="1200" dirty="0"/>
        </a:p>
      </dsp:txBody>
      <dsp:txXfrm>
        <a:off x="2573" y="2421289"/>
        <a:ext cx="1152177" cy="576088"/>
      </dsp:txXfrm>
    </dsp:sp>
    <dsp:sp modelId="{972F6618-4373-4F6E-BEDE-B16D302859D7}">
      <dsp:nvSpPr>
        <dsp:cNvPr id="0" name=""/>
        <dsp:cNvSpPr/>
      </dsp:nvSpPr>
      <dsp:spPr>
        <a:xfrm>
          <a:off x="290617" y="323933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Wakil </a:t>
          </a:r>
          <a:r>
            <a:rPr lang="en-US" sz="1700" kern="1200" dirty="0" err="1"/>
            <a:t>Sekretaris</a:t>
          </a:r>
          <a:endParaRPr lang="id-ID" sz="1700" kern="1200" dirty="0"/>
        </a:p>
      </dsp:txBody>
      <dsp:txXfrm>
        <a:off x="290617" y="3239335"/>
        <a:ext cx="1152177" cy="576088"/>
      </dsp:txXfrm>
    </dsp:sp>
    <dsp:sp modelId="{97486B21-1B01-42F9-8F8E-E6C515BC67D2}">
      <dsp:nvSpPr>
        <dsp:cNvPr id="0" name=""/>
        <dsp:cNvSpPr/>
      </dsp:nvSpPr>
      <dsp:spPr>
        <a:xfrm>
          <a:off x="1396708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Bendahara</a:t>
          </a:r>
          <a:endParaRPr lang="id-ID" sz="1700" kern="1200" dirty="0"/>
        </a:p>
      </dsp:txBody>
      <dsp:txXfrm>
        <a:off x="1396708" y="2421289"/>
        <a:ext cx="1152177" cy="576088"/>
      </dsp:txXfrm>
    </dsp:sp>
    <dsp:sp modelId="{561AE122-9D2B-44AB-A76D-67960E2715A3}">
      <dsp:nvSpPr>
        <dsp:cNvPr id="0" name=""/>
        <dsp:cNvSpPr/>
      </dsp:nvSpPr>
      <dsp:spPr>
        <a:xfrm>
          <a:off x="2790843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Koinonia</a:t>
          </a:r>
          <a:endParaRPr lang="id-ID" sz="1700" kern="1200" dirty="0"/>
        </a:p>
      </dsp:txBody>
      <dsp:txXfrm>
        <a:off x="2790843" y="2421289"/>
        <a:ext cx="1152177" cy="576088"/>
      </dsp:txXfrm>
    </dsp:sp>
    <dsp:sp modelId="{211849F4-243C-4E0A-85F8-1F75208E3E8E}">
      <dsp:nvSpPr>
        <dsp:cNvPr id="0" name=""/>
        <dsp:cNvSpPr/>
      </dsp:nvSpPr>
      <dsp:spPr>
        <a:xfrm>
          <a:off x="4184978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</a:t>
          </a:r>
          <a:r>
            <a:rPr lang="en-US" sz="1700" kern="1200" dirty="0" err="1"/>
            <a:t>Marturia</a:t>
          </a:r>
          <a:endParaRPr lang="id-ID" sz="1700" kern="1200" dirty="0"/>
        </a:p>
      </dsp:txBody>
      <dsp:txXfrm>
        <a:off x="4184978" y="2421289"/>
        <a:ext cx="1152177" cy="576088"/>
      </dsp:txXfrm>
    </dsp:sp>
    <dsp:sp modelId="{7F578B83-50CD-41BB-A07E-9DC7DB7E1DB9}">
      <dsp:nvSpPr>
        <dsp:cNvPr id="0" name=""/>
        <dsp:cNvSpPr/>
      </dsp:nvSpPr>
      <dsp:spPr>
        <a:xfrm>
          <a:off x="5579113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Diakonia</a:t>
          </a:r>
          <a:endParaRPr lang="id-ID" sz="1700" kern="1200" dirty="0"/>
        </a:p>
      </dsp:txBody>
      <dsp:txXfrm>
        <a:off x="5579113" y="2421289"/>
        <a:ext cx="1152177" cy="576088"/>
      </dsp:txXfrm>
    </dsp:sp>
    <dsp:sp modelId="{9E7F22CE-3201-45F5-B668-0D3753E5AC3F}">
      <dsp:nvSpPr>
        <dsp:cNvPr id="0" name=""/>
        <dsp:cNvSpPr/>
      </dsp:nvSpPr>
      <dsp:spPr>
        <a:xfrm>
          <a:off x="6973248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Dana dan Usaha</a:t>
          </a:r>
          <a:endParaRPr lang="id-ID" sz="1700" kern="1200" dirty="0"/>
        </a:p>
      </dsp:txBody>
      <dsp:txXfrm>
        <a:off x="6973248" y="2421289"/>
        <a:ext cx="1152177" cy="57608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1981200" y="1132631"/>
          <a:ext cx="1084206" cy="37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68"/>
              </a:lnTo>
              <a:lnTo>
                <a:pt x="1084206" y="188168"/>
              </a:lnTo>
              <a:lnTo>
                <a:pt x="1084206" y="376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896993" y="1132631"/>
          <a:ext cx="1084206" cy="376336"/>
        </a:xfrm>
        <a:custGeom>
          <a:avLst/>
          <a:gdLst/>
          <a:ahLst/>
          <a:cxnLst/>
          <a:rect l="0" t="0" r="0" b="0"/>
          <a:pathLst>
            <a:path>
              <a:moveTo>
                <a:pt x="1084206" y="0"/>
              </a:moveTo>
              <a:lnTo>
                <a:pt x="1084206" y="188168"/>
              </a:lnTo>
              <a:lnTo>
                <a:pt x="0" y="188168"/>
              </a:lnTo>
              <a:lnTo>
                <a:pt x="0" y="376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1085161" y="236593"/>
          <a:ext cx="1792076" cy="89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Ketua</a:t>
          </a:r>
          <a:endParaRPr lang="id-ID" sz="2000" kern="1200" dirty="0"/>
        </a:p>
      </dsp:txBody>
      <dsp:txXfrm>
        <a:off x="1085161" y="236593"/>
        <a:ext cx="1792076" cy="896038"/>
      </dsp:txXfrm>
    </dsp:sp>
    <dsp:sp modelId="{A03DAA20-2FFC-47B4-B24D-7471F7E8D75A}">
      <dsp:nvSpPr>
        <dsp:cNvPr id="0" name=""/>
        <dsp:cNvSpPr/>
      </dsp:nvSpPr>
      <dsp:spPr>
        <a:xfrm>
          <a:off x="955" y="1508968"/>
          <a:ext cx="1792076" cy="89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Sekretaris</a:t>
          </a:r>
          <a:endParaRPr lang="id-ID" sz="2000" kern="1200" dirty="0"/>
        </a:p>
      </dsp:txBody>
      <dsp:txXfrm>
        <a:off x="955" y="1508968"/>
        <a:ext cx="1792076" cy="896038"/>
      </dsp:txXfrm>
    </dsp:sp>
    <dsp:sp modelId="{97486B21-1B01-42F9-8F8E-E6C515BC67D2}">
      <dsp:nvSpPr>
        <dsp:cNvPr id="0" name=""/>
        <dsp:cNvSpPr/>
      </dsp:nvSpPr>
      <dsp:spPr>
        <a:xfrm>
          <a:off x="2169368" y="1508968"/>
          <a:ext cx="1792076" cy="89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Bendahara</a:t>
          </a:r>
          <a:endParaRPr lang="id-ID" sz="2000" kern="1200" dirty="0"/>
        </a:p>
      </dsp:txBody>
      <dsp:txXfrm>
        <a:off x="2169368" y="1508968"/>
        <a:ext cx="1792076" cy="896038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2A0C-5ED4-4FB9-82F9-A1766F0B0CD2}">
      <dsp:nvSpPr>
        <dsp:cNvPr id="0" name=""/>
        <dsp:cNvSpPr/>
      </dsp:nvSpPr>
      <dsp:spPr>
        <a:xfrm>
          <a:off x="2715964" y="2083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BPP MAMRE GBKP PUSAT</a:t>
          </a:r>
          <a:endParaRPr lang="id-ID" sz="1100" kern="1200" dirty="0"/>
        </a:p>
      </dsp:txBody>
      <dsp:txXfrm>
        <a:off x="2734882" y="21001"/>
        <a:ext cx="931035" cy="608078"/>
      </dsp:txXfrm>
    </dsp:sp>
    <dsp:sp modelId="{0B05CECD-94E0-40C7-8A48-B8635705B879}">
      <dsp:nvSpPr>
        <dsp:cNvPr id="0" name=""/>
        <dsp:cNvSpPr/>
      </dsp:nvSpPr>
      <dsp:spPr>
        <a:xfrm>
          <a:off x="3154680" y="647997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1B5E-EB5F-467D-978F-B0683E3CF520}">
      <dsp:nvSpPr>
        <dsp:cNvPr id="0" name=""/>
        <dsp:cNvSpPr/>
      </dsp:nvSpPr>
      <dsp:spPr>
        <a:xfrm>
          <a:off x="2715964" y="906363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BPP MAMRE KLASIS</a:t>
          </a:r>
          <a:endParaRPr lang="id-ID" sz="1100" kern="1200" dirty="0"/>
        </a:p>
      </dsp:txBody>
      <dsp:txXfrm>
        <a:off x="2734882" y="925281"/>
        <a:ext cx="931035" cy="608078"/>
      </dsp:txXfrm>
    </dsp:sp>
    <dsp:sp modelId="{FFA0B041-ACB7-43CB-AA9A-972A1BCB1E8D}">
      <dsp:nvSpPr>
        <dsp:cNvPr id="0" name=""/>
        <dsp:cNvSpPr/>
      </dsp:nvSpPr>
      <dsp:spPr>
        <a:xfrm>
          <a:off x="3154680" y="1552277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4009E-8DCE-4469-8100-1129FE3FBC29}">
      <dsp:nvSpPr>
        <dsp:cNvPr id="0" name=""/>
        <dsp:cNvSpPr/>
      </dsp:nvSpPr>
      <dsp:spPr>
        <a:xfrm>
          <a:off x="2715964" y="1810642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BPP MAMRE RUNGGUN</a:t>
          </a:r>
          <a:endParaRPr lang="id-ID" sz="1100" kern="1200" dirty="0"/>
        </a:p>
      </dsp:txBody>
      <dsp:txXfrm>
        <a:off x="2734882" y="1829560"/>
        <a:ext cx="931035" cy="608078"/>
      </dsp:txXfrm>
    </dsp:sp>
    <dsp:sp modelId="{82AB47EA-5C37-469C-B904-00A8412450D2}">
      <dsp:nvSpPr>
        <dsp:cNvPr id="0" name=""/>
        <dsp:cNvSpPr/>
      </dsp:nvSpPr>
      <dsp:spPr>
        <a:xfrm>
          <a:off x="3154680" y="2456557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B62B-62DF-458B-9BDC-93F8C956595E}">
      <dsp:nvSpPr>
        <dsp:cNvPr id="0" name=""/>
        <dsp:cNvSpPr/>
      </dsp:nvSpPr>
      <dsp:spPr>
        <a:xfrm>
          <a:off x="2715964" y="2714922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PENGURUS MAMRE SEKTOR</a:t>
          </a:r>
          <a:endParaRPr lang="id-ID" sz="1100" kern="1200" dirty="0"/>
        </a:p>
      </dsp:txBody>
      <dsp:txXfrm>
        <a:off x="2734882" y="2733840"/>
        <a:ext cx="931035" cy="608078"/>
      </dsp:txXfrm>
    </dsp:sp>
    <dsp:sp modelId="{6AFDA425-06C3-4B0E-B165-4EC248CA1BD3}">
      <dsp:nvSpPr>
        <dsp:cNvPr id="0" name=""/>
        <dsp:cNvSpPr/>
      </dsp:nvSpPr>
      <dsp:spPr>
        <a:xfrm>
          <a:off x="3154680" y="3360836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D2B72-3B32-4CC3-ACC2-819C70CC85B3}">
      <dsp:nvSpPr>
        <dsp:cNvPr id="0" name=""/>
        <dsp:cNvSpPr/>
      </dsp:nvSpPr>
      <dsp:spPr>
        <a:xfrm>
          <a:off x="2715964" y="3619202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MAMRE</a:t>
          </a:r>
          <a:endParaRPr lang="id-ID" sz="1100" kern="1200" dirty="0"/>
        </a:p>
      </dsp:txBody>
      <dsp:txXfrm>
        <a:off x="2734882" y="3638120"/>
        <a:ext cx="931035" cy="608078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4236-6058-4A2E-89BE-E1459D4DD15C}">
      <dsp:nvSpPr>
        <dsp:cNvPr id="0" name=""/>
        <dsp:cNvSpPr/>
      </dsp:nvSpPr>
      <dsp:spPr>
        <a:xfrm>
          <a:off x="3087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Persekutuan</a:t>
          </a:r>
          <a:endParaRPr lang="id-ID" sz="1600" kern="1200" dirty="0"/>
        </a:p>
      </dsp:txBody>
      <dsp:txXfrm>
        <a:off x="3087" y="1960856"/>
        <a:ext cx="1640648" cy="552421"/>
      </dsp:txXfrm>
    </dsp:sp>
    <dsp:sp modelId="{F40C847D-9E03-4ED6-B6D6-A75D69912D71}">
      <dsp:nvSpPr>
        <dsp:cNvPr id="0" name=""/>
        <dsp:cNvSpPr/>
      </dsp:nvSpPr>
      <dsp:spPr>
        <a:xfrm>
          <a:off x="3087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 </a:t>
          </a:r>
          <a:r>
            <a:rPr lang="en-US" sz="1600" kern="1200" dirty="0" err="1"/>
            <a:t>Mamre</a:t>
          </a:r>
          <a:r>
            <a:rPr lang="en-US" sz="1600" kern="1200" dirty="0"/>
            <a:t> </a:t>
          </a:r>
          <a:r>
            <a:rPr lang="en-US" sz="1600" kern="1200" dirty="0" err="1"/>
            <a:t>Runggun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 </a:t>
          </a:r>
          <a:r>
            <a:rPr lang="en-US" sz="1600" kern="1200" dirty="0" err="1"/>
            <a:t>Mamre</a:t>
          </a:r>
          <a:r>
            <a:rPr lang="en-US" sz="1600" kern="1200" dirty="0"/>
            <a:t> </a:t>
          </a:r>
          <a:r>
            <a:rPr lang="en-US" sz="1600" kern="1200" dirty="0" err="1"/>
            <a:t>Sektor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 </a:t>
          </a:r>
          <a:r>
            <a:rPr lang="en-US" sz="1600" kern="1200" dirty="0" err="1"/>
            <a:t>Mamre</a:t>
          </a:r>
          <a:r>
            <a:rPr lang="en-US" sz="1600" kern="1200" dirty="0"/>
            <a:t> </a:t>
          </a:r>
          <a:r>
            <a:rPr lang="en-US" sz="1600" kern="1200" dirty="0" err="1"/>
            <a:t>Gabungan</a:t>
          </a:r>
          <a:endParaRPr lang="id-ID" sz="1600" kern="1200" dirty="0"/>
        </a:p>
      </dsp:txBody>
      <dsp:txXfrm>
        <a:off x="3087" y="2513278"/>
        <a:ext cx="1640648" cy="1581120"/>
      </dsp:txXfrm>
    </dsp:sp>
    <dsp:sp modelId="{AE077B89-57C5-431B-851E-868932B3C5C2}">
      <dsp:nvSpPr>
        <dsp:cNvPr id="0" name=""/>
        <dsp:cNvSpPr/>
      </dsp:nvSpPr>
      <dsp:spPr>
        <a:xfrm>
          <a:off x="1873427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</a:t>
          </a:r>
          <a:r>
            <a:rPr lang="en-US" sz="1600" kern="1200" dirty="0" err="1"/>
            <a:t>Kesaksian</a:t>
          </a:r>
          <a:endParaRPr lang="id-ID" sz="1600" kern="1200" dirty="0"/>
        </a:p>
      </dsp:txBody>
      <dsp:txXfrm>
        <a:off x="1873427" y="1960856"/>
        <a:ext cx="1640648" cy="552421"/>
      </dsp:txXfrm>
    </dsp:sp>
    <dsp:sp modelId="{852014F0-F2B8-4643-B34C-9980FE222C7F}">
      <dsp:nvSpPr>
        <dsp:cNvPr id="0" name=""/>
        <dsp:cNvSpPr/>
      </dsp:nvSpPr>
      <dsp:spPr>
        <a:xfrm>
          <a:off x="1873427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Marturia</a:t>
          </a:r>
          <a:r>
            <a:rPr lang="en-US" sz="1600" kern="1200" dirty="0"/>
            <a:t> : </a:t>
          </a:r>
          <a:r>
            <a:rPr lang="en-US" sz="1600" kern="1200" dirty="0" err="1"/>
            <a:t>Koor</a:t>
          </a:r>
          <a:r>
            <a:rPr lang="en-US" sz="1600" kern="1200" dirty="0"/>
            <a:t> </a:t>
          </a:r>
          <a:r>
            <a:rPr lang="en-US" sz="1600" kern="1200" dirty="0" err="1"/>
            <a:t>Mamre</a:t>
          </a:r>
          <a:r>
            <a:rPr lang="en-US" sz="1600" kern="1200" dirty="0"/>
            <a:t>, Paduan </a:t>
          </a:r>
          <a:r>
            <a:rPr lang="en-US" sz="1600" kern="1200" dirty="0" err="1"/>
            <a:t>Suara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Pengabaran</a:t>
          </a:r>
          <a:r>
            <a:rPr lang="en-US" sz="1600" kern="1200" dirty="0"/>
            <a:t> </a:t>
          </a:r>
          <a:r>
            <a:rPr lang="en-US" sz="1600" kern="1200" dirty="0" err="1"/>
            <a:t>Injil</a:t>
          </a:r>
          <a:endParaRPr lang="id-ID" sz="1600" kern="1200" dirty="0"/>
        </a:p>
      </dsp:txBody>
      <dsp:txXfrm>
        <a:off x="1873427" y="2513278"/>
        <a:ext cx="1640648" cy="1581120"/>
      </dsp:txXfrm>
    </dsp:sp>
    <dsp:sp modelId="{6DDECA4B-7C91-4D29-A618-63FC8D02A229}">
      <dsp:nvSpPr>
        <dsp:cNvPr id="0" name=""/>
        <dsp:cNvSpPr/>
      </dsp:nvSpPr>
      <dsp:spPr>
        <a:xfrm>
          <a:off x="3743766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</a:t>
          </a:r>
          <a:r>
            <a:rPr lang="en-US" sz="1600" kern="1200" dirty="0" err="1"/>
            <a:t>Pelayanan</a:t>
          </a:r>
          <a:endParaRPr lang="id-ID" sz="1600" kern="1200" dirty="0"/>
        </a:p>
      </dsp:txBody>
      <dsp:txXfrm>
        <a:off x="3743766" y="1960856"/>
        <a:ext cx="1640648" cy="552421"/>
      </dsp:txXfrm>
    </dsp:sp>
    <dsp:sp modelId="{8757BE27-5198-461D-BF19-9E3B3937A185}">
      <dsp:nvSpPr>
        <dsp:cNvPr id="0" name=""/>
        <dsp:cNvSpPr/>
      </dsp:nvSpPr>
      <dsp:spPr>
        <a:xfrm>
          <a:off x="3743766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Kunjungan</a:t>
          </a:r>
          <a:r>
            <a:rPr lang="en-US" sz="1600" kern="1200" dirty="0"/>
            <a:t> </a:t>
          </a:r>
          <a:r>
            <a:rPr lang="en-US" sz="1600" kern="1200" dirty="0" err="1"/>
            <a:t>sakit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Meninggal</a:t>
          </a:r>
          <a:r>
            <a:rPr lang="en-US" sz="1600" kern="1200" dirty="0"/>
            <a:t> dunia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Meriah</a:t>
          </a:r>
          <a:r>
            <a:rPr lang="en-US" sz="1600" kern="1200" dirty="0"/>
            <a:t> </a:t>
          </a:r>
          <a:r>
            <a:rPr lang="en-US" sz="1600" kern="1200" dirty="0" err="1"/>
            <a:t>ukur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Beasiswa</a:t>
          </a:r>
          <a:endParaRPr lang="id-ID" sz="1600" kern="1200" dirty="0"/>
        </a:p>
      </dsp:txBody>
      <dsp:txXfrm>
        <a:off x="3743766" y="2513278"/>
        <a:ext cx="1640648" cy="1581120"/>
      </dsp:txXfrm>
    </dsp:sp>
    <dsp:sp modelId="{A960B2AE-DF6F-4724-85B7-BA72F98904A6}">
      <dsp:nvSpPr>
        <dsp:cNvPr id="0" name=""/>
        <dsp:cNvSpPr/>
      </dsp:nvSpPr>
      <dsp:spPr>
        <a:xfrm>
          <a:off x="5614105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Dana dan Usaha</a:t>
          </a:r>
          <a:endParaRPr lang="id-ID" sz="1600" kern="1200" dirty="0"/>
        </a:p>
      </dsp:txBody>
      <dsp:txXfrm>
        <a:off x="5614105" y="1960856"/>
        <a:ext cx="1640648" cy="552421"/>
      </dsp:txXfrm>
    </dsp:sp>
    <dsp:sp modelId="{AD08A494-B92E-4671-80D5-C3C36B1478F8}">
      <dsp:nvSpPr>
        <dsp:cNvPr id="0" name=""/>
        <dsp:cNvSpPr/>
      </dsp:nvSpPr>
      <dsp:spPr>
        <a:xfrm>
          <a:off x="5614105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Toko</a:t>
          </a:r>
          <a:r>
            <a:rPr lang="en-US" sz="1600" kern="1200" dirty="0"/>
            <a:t> </a:t>
          </a:r>
          <a:r>
            <a:rPr lang="en-US" sz="1600" kern="1200" dirty="0" err="1"/>
            <a:t>Mamre</a:t>
          </a:r>
          <a:endParaRPr lang="id-ID" sz="1600" kern="1200" dirty="0"/>
        </a:p>
      </dsp:txBody>
      <dsp:txXfrm>
        <a:off x="5614105" y="2513278"/>
        <a:ext cx="1640648" cy="1581120"/>
      </dsp:txXfrm>
    </dsp:sp>
    <dsp:sp modelId="{307472AD-04DA-42B1-82A6-5224F9D4D09D}">
      <dsp:nvSpPr>
        <dsp:cNvPr id="0" name=""/>
        <dsp:cNvSpPr/>
      </dsp:nvSpPr>
      <dsp:spPr>
        <a:xfrm>
          <a:off x="7484445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Bid. </a:t>
          </a:r>
          <a:r>
            <a:rPr lang="en-US" sz="1600" kern="1200" dirty="0" err="1"/>
            <a:t>Pemberdayaan</a:t>
          </a:r>
          <a:endParaRPr lang="id-ID" sz="1600" kern="1200" dirty="0"/>
        </a:p>
      </dsp:txBody>
      <dsp:txXfrm>
        <a:off x="7484445" y="1960856"/>
        <a:ext cx="1640648" cy="552421"/>
      </dsp:txXfrm>
    </dsp:sp>
    <dsp:sp modelId="{38302A99-0B85-4170-84BF-16CCCF174EC6}">
      <dsp:nvSpPr>
        <dsp:cNvPr id="0" name=""/>
        <dsp:cNvSpPr/>
      </dsp:nvSpPr>
      <dsp:spPr>
        <a:xfrm>
          <a:off x="7484445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Seminar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Politik</a:t>
          </a:r>
          <a:r>
            <a:rPr lang="en-US" sz="1600" kern="1200" dirty="0"/>
            <a:t>, </a:t>
          </a:r>
          <a:r>
            <a:rPr lang="en-US" sz="1600" kern="1200" dirty="0" err="1"/>
            <a:t>sosial</a:t>
          </a:r>
          <a:r>
            <a:rPr lang="en-US" sz="1600" kern="1200" dirty="0"/>
            <a:t>, dan </a:t>
          </a:r>
          <a:r>
            <a:rPr lang="en-US" sz="1600" kern="1200" dirty="0" err="1"/>
            <a:t>budaya</a:t>
          </a:r>
          <a:endParaRPr lang="id-ID" sz="1600" kern="1200" dirty="0"/>
        </a:p>
      </dsp:txBody>
      <dsp:txXfrm>
        <a:off x="7484445" y="2513278"/>
        <a:ext cx="1640648" cy="1581120"/>
      </dsp:txXfrm>
    </dsp:sp>
    <dsp:sp modelId="{0DD14B0E-DE34-4E92-B6A0-9574B0FEA1B7}">
      <dsp:nvSpPr>
        <dsp:cNvPr id="0" name=""/>
        <dsp:cNvSpPr/>
      </dsp:nvSpPr>
      <dsp:spPr>
        <a:xfrm>
          <a:off x="9354784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</a:t>
          </a:r>
          <a:r>
            <a:rPr lang="en-US" sz="1600" kern="1200" dirty="0" err="1"/>
            <a:t>Litbang</a:t>
          </a:r>
          <a:endParaRPr lang="id-ID" sz="1600" kern="1200" dirty="0"/>
        </a:p>
      </dsp:txBody>
      <dsp:txXfrm>
        <a:off x="9354784" y="1960856"/>
        <a:ext cx="1640648" cy="552421"/>
      </dsp:txXfrm>
    </dsp:sp>
    <dsp:sp modelId="{AE77F4D5-0AF4-42C0-B2EB-A0F6889CD230}">
      <dsp:nvSpPr>
        <dsp:cNvPr id="0" name=""/>
        <dsp:cNvSpPr/>
      </dsp:nvSpPr>
      <dsp:spPr>
        <a:xfrm>
          <a:off x="9354784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Evaluasi</a:t>
          </a:r>
          <a:r>
            <a:rPr lang="en-US" sz="1600" kern="1200" dirty="0"/>
            <a:t> dan </a:t>
          </a:r>
          <a:r>
            <a:rPr lang="en-US" sz="1600" kern="1200" dirty="0" err="1"/>
            <a:t>perencanaan</a:t>
          </a:r>
          <a:r>
            <a:rPr lang="en-US" sz="1600" kern="1200" dirty="0"/>
            <a:t> </a:t>
          </a:r>
          <a:r>
            <a:rPr lang="en-US" sz="1600" kern="1200" dirty="0" err="1"/>
            <a:t>kegiatan</a:t>
          </a:r>
          <a:r>
            <a:rPr lang="en-US" sz="1600" kern="1200" dirty="0"/>
            <a:t> </a:t>
          </a:r>
          <a:r>
            <a:rPr lang="en-US" sz="1600" kern="1200" dirty="0" err="1"/>
            <a:t>Mamre</a:t>
          </a:r>
          <a:endParaRPr lang="id-ID" sz="1600" kern="1200" dirty="0"/>
        </a:p>
      </dsp:txBody>
      <dsp:txXfrm>
        <a:off x="9354784" y="2513278"/>
        <a:ext cx="1640648" cy="1581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5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80" r:id="rId8"/>
    <p:sldLayoutId id="2147483682" r:id="rId9"/>
    <p:sldLayoutId id="2147483684" r:id="rId10"/>
    <p:sldLayoutId id="2147483685" r:id="rId11"/>
    <p:sldLayoutId id="2147483695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6.xml"/><Relationship Id="rId18" Type="http://schemas.openxmlformats.org/officeDocument/2006/relationships/diagramLayout" Target="../diagrams/layout47.xml"/><Relationship Id="rId26" Type="http://schemas.microsoft.com/office/2007/relationships/diagramDrawing" Target="../diagrams/drawing48.xml"/><Relationship Id="rId39" Type="http://schemas.openxmlformats.org/officeDocument/2006/relationships/diagramQuickStyle" Target="../diagrams/quickStyle51.xml"/><Relationship Id="rId21" Type="http://schemas.microsoft.com/office/2007/relationships/diagramDrawing" Target="../diagrams/drawing47.xml"/><Relationship Id="rId34" Type="http://schemas.openxmlformats.org/officeDocument/2006/relationships/diagramQuickStyle" Target="../diagrams/quickStyle50.xml"/><Relationship Id="rId42" Type="http://schemas.openxmlformats.org/officeDocument/2006/relationships/diagramData" Target="../diagrams/data52.xml"/><Relationship Id="rId47" Type="http://schemas.openxmlformats.org/officeDocument/2006/relationships/diagramData" Target="../diagrams/data53.xml"/><Relationship Id="rId50" Type="http://schemas.openxmlformats.org/officeDocument/2006/relationships/diagramColors" Target="../diagrams/colors53.xml"/><Relationship Id="rId55" Type="http://schemas.openxmlformats.org/officeDocument/2006/relationships/diagramColors" Target="../diagrams/colors54.xml"/><Relationship Id="rId7" Type="http://schemas.openxmlformats.org/officeDocument/2006/relationships/diagramData" Target="../diagrams/data45.xml"/><Relationship Id="rId2" Type="http://schemas.openxmlformats.org/officeDocument/2006/relationships/diagramData" Target="../diagrams/data44.xml"/><Relationship Id="rId16" Type="http://schemas.microsoft.com/office/2007/relationships/diagramDrawing" Target="../diagrams/drawing46.xml"/><Relationship Id="rId29" Type="http://schemas.openxmlformats.org/officeDocument/2006/relationships/diagramQuickStyle" Target="../diagrams/quickStyle49.xml"/><Relationship Id="rId11" Type="http://schemas.microsoft.com/office/2007/relationships/diagramDrawing" Target="../diagrams/drawing45.xml"/><Relationship Id="rId24" Type="http://schemas.openxmlformats.org/officeDocument/2006/relationships/diagramQuickStyle" Target="../diagrams/quickStyle48.xml"/><Relationship Id="rId32" Type="http://schemas.openxmlformats.org/officeDocument/2006/relationships/diagramData" Target="../diagrams/data50.xml"/><Relationship Id="rId37" Type="http://schemas.openxmlformats.org/officeDocument/2006/relationships/diagramData" Target="../diagrams/data51.xml"/><Relationship Id="rId40" Type="http://schemas.openxmlformats.org/officeDocument/2006/relationships/diagramColors" Target="../diagrams/colors51.xml"/><Relationship Id="rId45" Type="http://schemas.openxmlformats.org/officeDocument/2006/relationships/diagramColors" Target="../diagrams/colors52.xml"/><Relationship Id="rId53" Type="http://schemas.openxmlformats.org/officeDocument/2006/relationships/diagramLayout" Target="../diagrams/layout54.xml"/><Relationship Id="rId58" Type="http://schemas.openxmlformats.org/officeDocument/2006/relationships/diagramLayout" Target="../diagrams/layout55.xml"/><Relationship Id="rId5" Type="http://schemas.openxmlformats.org/officeDocument/2006/relationships/diagramColors" Target="../diagrams/colors44.xml"/><Relationship Id="rId61" Type="http://schemas.microsoft.com/office/2007/relationships/diagramDrawing" Target="../diagrams/drawing55.xml"/><Relationship Id="rId19" Type="http://schemas.openxmlformats.org/officeDocument/2006/relationships/diagramQuickStyle" Target="../diagrams/quickStyle47.xml"/><Relationship Id="rId14" Type="http://schemas.openxmlformats.org/officeDocument/2006/relationships/diagramQuickStyle" Target="../diagrams/quickStyle46.xml"/><Relationship Id="rId22" Type="http://schemas.openxmlformats.org/officeDocument/2006/relationships/diagramData" Target="../diagrams/data48.xml"/><Relationship Id="rId27" Type="http://schemas.openxmlformats.org/officeDocument/2006/relationships/diagramData" Target="../diagrams/data49.xml"/><Relationship Id="rId30" Type="http://schemas.openxmlformats.org/officeDocument/2006/relationships/diagramColors" Target="../diagrams/colors49.xml"/><Relationship Id="rId35" Type="http://schemas.openxmlformats.org/officeDocument/2006/relationships/diagramColors" Target="../diagrams/colors50.xml"/><Relationship Id="rId43" Type="http://schemas.openxmlformats.org/officeDocument/2006/relationships/diagramLayout" Target="../diagrams/layout52.xml"/><Relationship Id="rId48" Type="http://schemas.openxmlformats.org/officeDocument/2006/relationships/diagramLayout" Target="../diagrams/layout53.xml"/><Relationship Id="rId56" Type="http://schemas.microsoft.com/office/2007/relationships/diagramDrawing" Target="../diagrams/drawing54.xml"/><Relationship Id="rId8" Type="http://schemas.openxmlformats.org/officeDocument/2006/relationships/diagramLayout" Target="../diagrams/layout45.xml"/><Relationship Id="rId51" Type="http://schemas.microsoft.com/office/2007/relationships/diagramDrawing" Target="../diagrams/drawing53.xml"/><Relationship Id="rId3" Type="http://schemas.openxmlformats.org/officeDocument/2006/relationships/diagramLayout" Target="../diagrams/layout44.xml"/><Relationship Id="rId12" Type="http://schemas.openxmlformats.org/officeDocument/2006/relationships/diagramData" Target="../diagrams/data46.xml"/><Relationship Id="rId17" Type="http://schemas.openxmlformats.org/officeDocument/2006/relationships/diagramData" Target="../diagrams/data47.xml"/><Relationship Id="rId25" Type="http://schemas.openxmlformats.org/officeDocument/2006/relationships/diagramColors" Target="../diagrams/colors48.xml"/><Relationship Id="rId33" Type="http://schemas.openxmlformats.org/officeDocument/2006/relationships/diagramLayout" Target="../diagrams/layout50.xml"/><Relationship Id="rId38" Type="http://schemas.openxmlformats.org/officeDocument/2006/relationships/diagramLayout" Target="../diagrams/layout51.xml"/><Relationship Id="rId46" Type="http://schemas.microsoft.com/office/2007/relationships/diagramDrawing" Target="../diagrams/drawing52.xml"/><Relationship Id="rId59" Type="http://schemas.openxmlformats.org/officeDocument/2006/relationships/diagramQuickStyle" Target="../diagrams/quickStyle55.xml"/><Relationship Id="rId20" Type="http://schemas.openxmlformats.org/officeDocument/2006/relationships/diagramColors" Target="../diagrams/colors47.xml"/><Relationship Id="rId41" Type="http://schemas.microsoft.com/office/2007/relationships/diagramDrawing" Target="../diagrams/drawing51.xml"/><Relationship Id="rId54" Type="http://schemas.openxmlformats.org/officeDocument/2006/relationships/diagramQuickStyle" Target="../diagrams/quickStyle5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4.xml"/><Relationship Id="rId15" Type="http://schemas.openxmlformats.org/officeDocument/2006/relationships/diagramColors" Target="../diagrams/colors46.xml"/><Relationship Id="rId23" Type="http://schemas.openxmlformats.org/officeDocument/2006/relationships/diagramLayout" Target="../diagrams/layout48.xml"/><Relationship Id="rId28" Type="http://schemas.openxmlformats.org/officeDocument/2006/relationships/diagramLayout" Target="../diagrams/layout49.xml"/><Relationship Id="rId36" Type="http://schemas.microsoft.com/office/2007/relationships/diagramDrawing" Target="../diagrams/drawing50.xml"/><Relationship Id="rId49" Type="http://schemas.openxmlformats.org/officeDocument/2006/relationships/diagramQuickStyle" Target="../diagrams/quickStyle53.xml"/><Relationship Id="rId57" Type="http://schemas.openxmlformats.org/officeDocument/2006/relationships/diagramData" Target="../diagrams/data55.xml"/><Relationship Id="rId10" Type="http://schemas.openxmlformats.org/officeDocument/2006/relationships/diagramColors" Target="../diagrams/colors45.xml"/><Relationship Id="rId31" Type="http://schemas.microsoft.com/office/2007/relationships/diagramDrawing" Target="../diagrams/drawing49.xml"/><Relationship Id="rId44" Type="http://schemas.openxmlformats.org/officeDocument/2006/relationships/diagramQuickStyle" Target="../diagrams/quickStyle52.xml"/><Relationship Id="rId52" Type="http://schemas.openxmlformats.org/officeDocument/2006/relationships/diagramData" Target="../diagrams/data54.xml"/><Relationship Id="rId60" Type="http://schemas.openxmlformats.org/officeDocument/2006/relationships/diagramColors" Target="../diagrams/colors55.xml"/><Relationship Id="rId4" Type="http://schemas.openxmlformats.org/officeDocument/2006/relationships/diagramQuickStyle" Target="../diagrams/quickStyle44.xml"/><Relationship Id="rId9" Type="http://schemas.openxmlformats.org/officeDocument/2006/relationships/diagramQuickStyle" Target="../diagrams/quickStyle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6.xml"/><Relationship Id="rId7" Type="http://schemas.openxmlformats.org/officeDocument/2006/relationships/image" Target="../media/image14.png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9" Type="http://schemas.openxmlformats.org/officeDocument/2006/relationships/diagramQuickStyle" Target="../diagrams/quickStyle10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42" Type="http://schemas.openxmlformats.org/officeDocument/2006/relationships/diagramData" Target="../diagrams/data11.xml"/><Relationship Id="rId47" Type="http://schemas.openxmlformats.org/officeDocument/2006/relationships/diagramData" Target="../diagrams/data12.xml"/><Relationship Id="rId50" Type="http://schemas.openxmlformats.org/officeDocument/2006/relationships/diagramColors" Target="../diagrams/colors12.xml"/><Relationship Id="rId55" Type="http://schemas.openxmlformats.org/officeDocument/2006/relationships/diagramColors" Target="../diagrams/colors1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9" Type="http://schemas.openxmlformats.org/officeDocument/2006/relationships/diagramQuickStyle" Target="../diagrams/quickStyle8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37" Type="http://schemas.openxmlformats.org/officeDocument/2006/relationships/diagramData" Target="../diagrams/data10.xml"/><Relationship Id="rId40" Type="http://schemas.openxmlformats.org/officeDocument/2006/relationships/diagramColors" Target="../diagrams/colors10.xml"/><Relationship Id="rId45" Type="http://schemas.openxmlformats.org/officeDocument/2006/relationships/diagramColors" Target="../diagrams/colors11.xml"/><Relationship Id="rId53" Type="http://schemas.openxmlformats.org/officeDocument/2006/relationships/diagramLayout" Target="../diagrams/layout13.xml"/><Relationship Id="rId58" Type="http://schemas.openxmlformats.org/officeDocument/2006/relationships/diagramLayout" Target="../diagrams/layout14.xml"/><Relationship Id="rId5" Type="http://schemas.openxmlformats.org/officeDocument/2006/relationships/diagramColors" Target="../diagrams/colors3.xml"/><Relationship Id="rId61" Type="http://schemas.microsoft.com/office/2007/relationships/diagramDrawing" Target="../diagrams/drawing14.xml"/><Relationship Id="rId1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Relationship Id="rId43" Type="http://schemas.openxmlformats.org/officeDocument/2006/relationships/diagramLayout" Target="../diagrams/layout11.xml"/><Relationship Id="rId48" Type="http://schemas.openxmlformats.org/officeDocument/2006/relationships/diagramLayout" Target="../diagrams/layout12.xml"/><Relationship Id="rId56" Type="http://schemas.microsoft.com/office/2007/relationships/diagramDrawing" Target="../diagrams/drawing13.xml"/><Relationship Id="rId8" Type="http://schemas.openxmlformats.org/officeDocument/2006/relationships/diagramLayout" Target="../diagrams/layout4.xml"/><Relationship Id="rId51" Type="http://schemas.microsoft.com/office/2007/relationships/diagramDrawing" Target="../diagrams/drawing12.xml"/><Relationship Id="rId3" Type="http://schemas.openxmlformats.org/officeDocument/2006/relationships/diagramLayout" Target="../diagrams/layout3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38" Type="http://schemas.openxmlformats.org/officeDocument/2006/relationships/diagramLayout" Target="../diagrams/layout10.xml"/><Relationship Id="rId46" Type="http://schemas.microsoft.com/office/2007/relationships/diagramDrawing" Target="../diagrams/drawing11.xml"/><Relationship Id="rId59" Type="http://schemas.openxmlformats.org/officeDocument/2006/relationships/diagramQuickStyle" Target="../diagrams/quickStyle14.xml"/><Relationship Id="rId20" Type="http://schemas.openxmlformats.org/officeDocument/2006/relationships/diagramColors" Target="../diagrams/colors6.xml"/><Relationship Id="rId41" Type="http://schemas.microsoft.com/office/2007/relationships/diagramDrawing" Target="../diagrams/drawing10.xml"/><Relationship Id="rId54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49" Type="http://schemas.openxmlformats.org/officeDocument/2006/relationships/diagramQuickStyle" Target="../diagrams/quickStyle12.xml"/><Relationship Id="rId57" Type="http://schemas.openxmlformats.org/officeDocument/2006/relationships/diagramData" Target="../diagrams/data14.xml"/><Relationship Id="rId10" Type="http://schemas.openxmlformats.org/officeDocument/2006/relationships/diagramColors" Target="../diagrams/colors4.xml"/><Relationship Id="rId31" Type="http://schemas.microsoft.com/office/2007/relationships/diagramDrawing" Target="../diagrams/drawing8.xml"/><Relationship Id="rId44" Type="http://schemas.openxmlformats.org/officeDocument/2006/relationships/diagramQuickStyle" Target="../diagrams/quickStyle11.xml"/><Relationship Id="rId52" Type="http://schemas.openxmlformats.org/officeDocument/2006/relationships/diagramData" Target="../diagrams/data13.xml"/><Relationship Id="rId60" Type="http://schemas.openxmlformats.org/officeDocument/2006/relationships/diagramColors" Target="../diagrams/colors1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26" Type="http://schemas.microsoft.com/office/2007/relationships/diagramDrawing" Target="../diagrams/drawing19.xml"/><Relationship Id="rId39" Type="http://schemas.openxmlformats.org/officeDocument/2006/relationships/diagramQuickStyle" Target="../diagrams/quickStyle22.xml"/><Relationship Id="rId21" Type="http://schemas.microsoft.com/office/2007/relationships/diagramDrawing" Target="../diagrams/drawing18.xml"/><Relationship Id="rId34" Type="http://schemas.openxmlformats.org/officeDocument/2006/relationships/diagramQuickStyle" Target="../diagrams/quickStyle21.xml"/><Relationship Id="rId42" Type="http://schemas.openxmlformats.org/officeDocument/2006/relationships/diagramData" Target="../diagrams/data23.xml"/><Relationship Id="rId47" Type="http://schemas.openxmlformats.org/officeDocument/2006/relationships/diagramData" Target="../diagrams/data24.xml"/><Relationship Id="rId50" Type="http://schemas.openxmlformats.org/officeDocument/2006/relationships/diagramColors" Target="../diagrams/colors24.xml"/><Relationship Id="rId55" Type="http://schemas.openxmlformats.org/officeDocument/2006/relationships/diagramColors" Target="../diagrams/colors2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9" Type="http://schemas.openxmlformats.org/officeDocument/2006/relationships/diagramQuickStyle" Target="../diagrams/quickStyle20.xml"/><Relationship Id="rId11" Type="http://schemas.microsoft.com/office/2007/relationships/diagramDrawing" Target="../diagrams/drawing16.xml"/><Relationship Id="rId24" Type="http://schemas.openxmlformats.org/officeDocument/2006/relationships/diagramQuickStyle" Target="../diagrams/quickStyle19.xml"/><Relationship Id="rId32" Type="http://schemas.openxmlformats.org/officeDocument/2006/relationships/diagramData" Target="../diagrams/data21.xml"/><Relationship Id="rId37" Type="http://schemas.openxmlformats.org/officeDocument/2006/relationships/diagramData" Target="../diagrams/data22.xml"/><Relationship Id="rId40" Type="http://schemas.openxmlformats.org/officeDocument/2006/relationships/diagramColors" Target="../diagrams/colors22.xml"/><Relationship Id="rId45" Type="http://schemas.openxmlformats.org/officeDocument/2006/relationships/diagramColors" Target="../diagrams/colors23.xml"/><Relationship Id="rId53" Type="http://schemas.openxmlformats.org/officeDocument/2006/relationships/diagramLayout" Target="../diagrams/layout25.xml"/><Relationship Id="rId58" Type="http://schemas.openxmlformats.org/officeDocument/2006/relationships/diagramLayout" Target="../diagrams/layout26.xml"/><Relationship Id="rId5" Type="http://schemas.openxmlformats.org/officeDocument/2006/relationships/diagramColors" Target="../diagrams/colors15.xml"/><Relationship Id="rId61" Type="http://schemas.microsoft.com/office/2007/relationships/diagramDrawing" Target="../diagrams/drawing26.xml"/><Relationship Id="rId1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7.xml"/><Relationship Id="rId22" Type="http://schemas.openxmlformats.org/officeDocument/2006/relationships/diagramData" Target="../diagrams/data19.xml"/><Relationship Id="rId27" Type="http://schemas.openxmlformats.org/officeDocument/2006/relationships/diagramData" Target="../diagrams/data20.xml"/><Relationship Id="rId30" Type="http://schemas.openxmlformats.org/officeDocument/2006/relationships/diagramColors" Target="../diagrams/colors20.xml"/><Relationship Id="rId35" Type="http://schemas.openxmlformats.org/officeDocument/2006/relationships/diagramColors" Target="../diagrams/colors21.xml"/><Relationship Id="rId43" Type="http://schemas.openxmlformats.org/officeDocument/2006/relationships/diagramLayout" Target="../diagrams/layout23.xml"/><Relationship Id="rId48" Type="http://schemas.openxmlformats.org/officeDocument/2006/relationships/diagramLayout" Target="../diagrams/layout24.xml"/><Relationship Id="rId56" Type="http://schemas.microsoft.com/office/2007/relationships/diagramDrawing" Target="../diagrams/drawing25.xml"/><Relationship Id="rId8" Type="http://schemas.openxmlformats.org/officeDocument/2006/relationships/diagramLayout" Target="../diagrams/layout16.xml"/><Relationship Id="rId51" Type="http://schemas.microsoft.com/office/2007/relationships/diagramDrawing" Target="../diagrams/drawing24.xml"/><Relationship Id="rId3" Type="http://schemas.openxmlformats.org/officeDocument/2006/relationships/diagramLayout" Target="../diagrams/layout15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5" Type="http://schemas.openxmlformats.org/officeDocument/2006/relationships/diagramColors" Target="../diagrams/colors19.xml"/><Relationship Id="rId33" Type="http://schemas.openxmlformats.org/officeDocument/2006/relationships/diagramLayout" Target="../diagrams/layout21.xml"/><Relationship Id="rId38" Type="http://schemas.openxmlformats.org/officeDocument/2006/relationships/diagramLayout" Target="../diagrams/layout22.xml"/><Relationship Id="rId46" Type="http://schemas.microsoft.com/office/2007/relationships/diagramDrawing" Target="../diagrams/drawing23.xml"/><Relationship Id="rId59" Type="http://schemas.openxmlformats.org/officeDocument/2006/relationships/diagramQuickStyle" Target="../diagrams/quickStyle26.xml"/><Relationship Id="rId20" Type="http://schemas.openxmlformats.org/officeDocument/2006/relationships/diagramColors" Target="../diagrams/colors18.xml"/><Relationship Id="rId41" Type="http://schemas.microsoft.com/office/2007/relationships/diagramDrawing" Target="../diagrams/drawing22.xml"/><Relationship Id="rId54" Type="http://schemas.openxmlformats.org/officeDocument/2006/relationships/diagramQuickStyle" Target="../diagrams/quickStyle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15" Type="http://schemas.openxmlformats.org/officeDocument/2006/relationships/diagramColors" Target="../diagrams/colors17.xml"/><Relationship Id="rId23" Type="http://schemas.openxmlformats.org/officeDocument/2006/relationships/diagramLayout" Target="../diagrams/layout19.xml"/><Relationship Id="rId28" Type="http://schemas.openxmlformats.org/officeDocument/2006/relationships/diagramLayout" Target="../diagrams/layout20.xml"/><Relationship Id="rId36" Type="http://schemas.microsoft.com/office/2007/relationships/diagramDrawing" Target="../diagrams/drawing21.xml"/><Relationship Id="rId49" Type="http://schemas.openxmlformats.org/officeDocument/2006/relationships/diagramQuickStyle" Target="../diagrams/quickStyle24.xml"/><Relationship Id="rId57" Type="http://schemas.openxmlformats.org/officeDocument/2006/relationships/diagramData" Target="../diagrams/data26.xml"/><Relationship Id="rId10" Type="http://schemas.openxmlformats.org/officeDocument/2006/relationships/diagramColors" Target="../diagrams/colors16.xml"/><Relationship Id="rId31" Type="http://schemas.microsoft.com/office/2007/relationships/diagramDrawing" Target="../diagrams/drawing20.xml"/><Relationship Id="rId44" Type="http://schemas.openxmlformats.org/officeDocument/2006/relationships/diagramQuickStyle" Target="../diagrams/quickStyle23.xml"/><Relationship Id="rId52" Type="http://schemas.openxmlformats.org/officeDocument/2006/relationships/diagramData" Target="../diagrams/data25.xml"/><Relationship Id="rId60" Type="http://schemas.openxmlformats.org/officeDocument/2006/relationships/diagramColors" Target="../diagrams/colors2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diagramLayout" Target="../diagrams/layout29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12" Type="http://schemas.openxmlformats.org/officeDocument/2006/relationships/diagramData" Target="../diagrams/data29.xml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5" Type="http://schemas.openxmlformats.org/officeDocument/2006/relationships/diagramColors" Target="../diagrams/colors29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Relationship Id="rId14" Type="http://schemas.openxmlformats.org/officeDocument/2006/relationships/diagramQuickStyle" Target="../diagrams/quickStyle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9" Type="http://schemas.openxmlformats.org/officeDocument/2006/relationships/diagramQuickStyle" Target="../diagrams/quickStyle38.xml"/><Relationship Id="rId21" Type="http://schemas.microsoft.com/office/2007/relationships/diagramDrawing" Target="../diagrams/drawing34.xml"/><Relationship Id="rId34" Type="http://schemas.openxmlformats.org/officeDocument/2006/relationships/diagramQuickStyle" Target="../diagrams/quickStyle37.xml"/><Relationship Id="rId42" Type="http://schemas.openxmlformats.org/officeDocument/2006/relationships/diagramData" Target="../diagrams/data39.xml"/><Relationship Id="rId47" Type="http://schemas.openxmlformats.org/officeDocument/2006/relationships/diagramData" Target="../diagrams/data40.xml"/><Relationship Id="rId50" Type="http://schemas.openxmlformats.org/officeDocument/2006/relationships/diagramColors" Target="../diagrams/colors40.xml"/><Relationship Id="rId55" Type="http://schemas.openxmlformats.org/officeDocument/2006/relationships/diagramColors" Target="../diagrams/colors4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9" Type="http://schemas.openxmlformats.org/officeDocument/2006/relationships/diagramQuickStyle" Target="../diagrams/quickStyle36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diagramData" Target="../diagrams/data37.xml"/><Relationship Id="rId37" Type="http://schemas.openxmlformats.org/officeDocument/2006/relationships/diagramData" Target="../diagrams/data38.xml"/><Relationship Id="rId40" Type="http://schemas.openxmlformats.org/officeDocument/2006/relationships/diagramColors" Target="../diagrams/colors38.xml"/><Relationship Id="rId45" Type="http://schemas.openxmlformats.org/officeDocument/2006/relationships/diagramColors" Target="../diagrams/colors39.xml"/><Relationship Id="rId53" Type="http://schemas.openxmlformats.org/officeDocument/2006/relationships/diagramLayout" Target="../diagrams/layout41.xml"/><Relationship Id="rId58" Type="http://schemas.openxmlformats.org/officeDocument/2006/relationships/diagramLayout" Target="../diagrams/layout42.xml"/><Relationship Id="rId5" Type="http://schemas.openxmlformats.org/officeDocument/2006/relationships/diagramColors" Target="../diagrams/colors31.xml"/><Relationship Id="rId61" Type="http://schemas.microsoft.com/office/2007/relationships/diagramDrawing" Target="../diagrams/drawing42.xml"/><Relationship Id="rId1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Relationship Id="rId35" Type="http://schemas.openxmlformats.org/officeDocument/2006/relationships/diagramColors" Target="../diagrams/colors37.xml"/><Relationship Id="rId43" Type="http://schemas.openxmlformats.org/officeDocument/2006/relationships/diagramLayout" Target="../diagrams/layout39.xml"/><Relationship Id="rId48" Type="http://schemas.openxmlformats.org/officeDocument/2006/relationships/diagramLayout" Target="../diagrams/layout40.xml"/><Relationship Id="rId56" Type="http://schemas.microsoft.com/office/2007/relationships/diagramDrawing" Target="../diagrams/drawing41.xml"/><Relationship Id="rId8" Type="http://schemas.openxmlformats.org/officeDocument/2006/relationships/diagramLayout" Target="../diagrams/layout32.xml"/><Relationship Id="rId51" Type="http://schemas.microsoft.com/office/2007/relationships/diagramDrawing" Target="../diagrams/drawing40.xml"/><Relationship Id="rId3" Type="http://schemas.openxmlformats.org/officeDocument/2006/relationships/diagramLayout" Target="../diagrams/layout31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openxmlformats.org/officeDocument/2006/relationships/diagramLayout" Target="../diagrams/layout37.xml"/><Relationship Id="rId38" Type="http://schemas.openxmlformats.org/officeDocument/2006/relationships/diagramLayout" Target="../diagrams/layout38.xml"/><Relationship Id="rId46" Type="http://schemas.microsoft.com/office/2007/relationships/diagramDrawing" Target="../diagrams/drawing39.xml"/><Relationship Id="rId59" Type="http://schemas.openxmlformats.org/officeDocument/2006/relationships/diagramQuickStyle" Target="../diagrams/quickStyle42.xml"/><Relationship Id="rId20" Type="http://schemas.openxmlformats.org/officeDocument/2006/relationships/diagramColors" Target="../diagrams/colors34.xml"/><Relationship Id="rId41" Type="http://schemas.microsoft.com/office/2007/relationships/diagramDrawing" Target="../diagrams/drawing38.xml"/><Relationship Id="rId54" Type="http://schemas.openxmlformats.org/officeDocument/2006/relationships/diagramQuickStyle" Target="../diagrams/quickStyle4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36" Type="http://schemas.microsoft.com/office/2007/relationships/diagramDrawing" Target="../diagrams/drawing37.xml"/><Relationship Id="rId49" Type="http://schemas.openxmlformats.org/officeDocument/2006/relationships/diagramQuickStyle" Target="../diagrams/quickStyle40.xml"/><Relationship Id="rId57" Type="http://schemas.openxmlformats.org/officeDocument/2006/relationships/diagramData" Target="../diagrams/data42.xml"/><Relationship Id="rId10" Type="http://schemas.openxmlformats.org/officeDocument/2006/relationships/diagramColors" Target="../diagrams/colors32.xml"/><Relationship Id="rId31" Type="http://schemas.microsoft.com/office/2007/relationships/diagramDrawing" Target="../diagrams/drawing36.xml"/><Relationship Id="rId44" Type="http://schemas.openxmlformats.org/officeDocument/2006/relationships/diagramQuickStyle" Target="../diagrams/quickStyle39.xml"/><Relationship Id="rId52" Type="http://schemas.openxmlformats.org/officeDocument/2006/relationships/diagramData" Target="../diagrams/data41.xml"/><Relationship Id="rId60" Type="http://schemas.openxmlformats.org/officeDocument/2006/relationships/diagramColors" Target="../diagrams/colors4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3619286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Arial" pitchFamily="34" charset="0"/>
              </a:rPr>
              <a:t>SETRIS</a:t>
            </a:r>
            <a:endParaRPr lang="ko-KR" altLang="en-US" sz="6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4616839"/>
            <a:ext cx="12191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SISTEM INFORMASI DATA MAMRE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06312-9F26-4F18-82A0-B6A3B3D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742682"/>
            <a:ext cx="11239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PENGURUS MAMRE SEKTOR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03567"/>
              </p:ext>
            </p:extLst>
          </p:nvPr>
        </p:nvGraphicFramePr>
        <p:xfrm>
          <a:off x="4114800" y="2108200"/>
          <a:ext cx="3962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Mamre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11D0C-A96B-400E-8258-CB84208D460C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88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PENGURUS MAMRE SEKTOR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D05D3-7A65-46A5-B51D-DCCAE6A36388}"/>
              </a:ext>
            </a:extLst>
          </p:cNvPr>
          <p:cNvSpPr txBox="1"/>
          <p:nvPr/>
        </p:nvSpPr>
        <p:spPr>
          <a:xfrm>
            <a:off x="1109476" y="2059965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DB7D85-DEED-45B5-A2C4-D5479FC3A1DA}"/>
              </a:ext>
            </a:extLst>
          </p:cNvPr>
          <p:cNvSpPr txBox="1"/>
          <p:nvPr/>
        </p:nvSpPr>
        <p:spPr>
          <a:xfrm>
            <a:off x="2976382" y="2078148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347A3-7151-4D33-80FA-C4A85A5E0E9E}"/>
              </a:ext>
            </a:extLst>
          </p:cNvPr>
          <p:cNvSpPr txBox="1"/>
          <p:nvPr/>
        </p:nvSpPr>
        <p:spPr>
          <a:xfrm>
            <a:off x="4814704" y="2078147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0F175-7169-4104-B282-E80503059D9B}"/>
              </a:ext>
            </a:extLst>
          </p:cNvPr>
          <p:cNvSpPr txBox="1"/>
          <p:nvPr/>
        </p:nvSpPr>
        <p:spPr>
          <a:xfrm>
            <a:off x="6681604" y="2078147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FE39B-8BB1-4578-9B21-CC9535DEA959}"/>
              </a:ext>
            </a:extLst>
          </p:cNvPr>
          <p:cNvSpPr txBox="1"/>
          <p:nvPr/>
        </p:nvSpPr>
        <p:spPr>
          <a:xfrm>
            <a:off x="8548503" y="2078147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30207-A044-43A6-971C-03A346C731F2}"/>
              </a:ext>
            </a:extLst>
          </p:cNvPr>
          <p:cNvSpPr txBox="1"/>
          <p:nvPr/>
        </p:nvSpPr>
        <p:spPr>
          <a:xfrm>
            <a:off x="10415404" y="2059964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34945-BB3A-4EB0-9397-268E299E3020}"/>
              </a:ext>
            </a:extLst>
          </p:cNvPr>
          <p:cNvSpPr txBox="1"/>
          <p:nvPr/>
        </p:nvSpPr>
        <p:spPr>
          <a:xfrm>
            <a:off x="1109480" y="4063719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D6892-E26F-45E1-A910-EC883E06ADE6}"/>
              </a:ext>
            </a:extLst>
          </p:cNvPr>
          <p:cNvSpPr txBox="1"/>
          <p:nvPr/>
        </p:nvSpPr>
        <p:spPr>
          <a:xfrm>
            <a:off x="2976385" y="4081902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E5055-7B62-450A-8AFB-63D48A72FB71}"/>
              </a:ext>
            </a:extLst>
          </p:cNvPr>
          <p:cNvSpPr txBox="1"/>
          <p:nvPr/>
        </p:nvSpPr>
        <p:spPr>
          <a:xfrm>
            <a:off x="4814706" y="4081901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FFE12-57C3-41D6-AB95-12C6611127B1}"/>
              </a:ext>
            </a:extLst>
          </p:cNvPr>
          <p:cNvSpPr txBox="1"/>
          <p:nvPr/>
        </p:nvSpPr>
        <p:spPr>
          <a:xfrm>
            <a:off x="6681607" y="4081901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E9AFF1-F837-4BEA-A75A-1A5A45D288B6}"/>
              </a:ext>
            </a:extLst>
          </p:cNvPr>
          <p:cNvSpPr txBox="1"/>
          <p:nvPr/>
        </p:nvSpPr>
        <p:spPr>
          <a:xfrm>
            <a:off x="8548509" y="4081901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4368D7-9A35-433F-A3B2-C24D3DA57467}"/>
              </a:ext>
            </a:extLst>
          </p:cNvPr>
          <p:cNvSpPr txBox="1"/>
          <p:nvPr/>
        </p:nvSpPr>
        <p:spPr>
          <a:xfrm>
            <a:off x="10415406" y="4063718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8901792C-F096-446A-8E2C-90F975A62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38955"/>
              </p:ext>
            </p:extLst>
          </p:nvPr>
        </p:nvGraphicFramePr>
        <p:xfrm>
          <a:off x="894569" y="2587179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5ACF9AB7-4649-4BE5-8C57-28693170BCD8}"/>
              </a:ext>
            </a:extLst>
          </p:cNvPr>
          <p:cNvSpPr/>
          <p:nvPr/>
        </p:nvSpPr>
        <p:spPr>
          <a:xfrm>
            <a:off x="609600" y="3373909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33A1E5BD-8190-44DD-BC1F-09FB9B8D2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072485"/>
              </p:ext>
            </p:extLst>
          </p:nvPr>
        </p:nvGraphicFramePr>
        <p:xfrm>
          <a:off x="2780519" y="2583883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CE853699-0EFF-4A6C-A4B2-12B89A96D80E}"/>
              </a:ext>
            </a:extLst>
          </p:cNvPr>
          <p:cNvSpPr/>
          <p:nvPr/>
        </p:nvSpPr>
        <p:spPr>
          <a:xfrm>
            <a:off x="2495550" y="3370613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7CF7B513-5108-4F10-B80E-948C70041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953204"/>
              </p:ext>
            </p:extLst>
          </p:nvPr>
        </p:nvGraphicFramePr>
        <p:xfrm>
          <a:off x="4585372" y="2582807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D9DEFA6D-FFCE-431E-8972-5BF2B2E467C4}"/>
              </a:ext>
            </a:extLst>
          </p:cNvPr>
          <p:cNvSpPr/>
          <p:nvPr/>
        </p:nvSpPr>
        <p:spPr>
          <a:xfrm>
            <a:off x="4300403" y="3369537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AD510A7F-A42E-4AA6-AFF2-B54B5D5F3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065112"/>
              </p:ext>
            </p:extLst>
          </p:nvPr>
        </p:nvGraphicFramePr>
        <p:xfrm>
          <a:off x="6480267" y="2582807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420CEB1F-D2C8-4BAF-A3DB-648786801F6D}"/>
              </a:ext>
            </a:extLst>
          </p:cNvPr>
          <p:cNvSpPr/>
          <p:nvPr/>
        </p:nvSpPr>
        <p:spPr>
          <a:xfrm>
            <a:off x="6195298" y="3369537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064E942D-BAA9-40DB-A6D3-A78F91CDA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880794"/>
              </p:ext>
            </p:extLst>
          </p:nvPr>
        </p:nvGraphicFramePr>
        <p:xfrm>
          <a:off x="8344780" y="2593190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62B1FCE8-DCA1-481F-8BCE-E35A527BD1E3}"/>
              </a:ext>
            </a:extLst>
          </p:cNvPr>
          <p:cNvSpPr/>
          <p:nvPr/>
        </p:nvSpPr>
        <p:spPr>
          <a:xfrm>
            <a:off x="8059811" y="3379920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7967348C-1306-41DA-88F0-E20F40C28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574025"/>
              </p:ext>
            </p:extLst>
          </p:nvPr>
        </p:nvGraphicFramePr>
        <p:xfrm>
          <a:off x="10204500" y="2579360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4D4CFF55-120C-44F6-AF57-D643D9D12EC0}"/>
              </a:ext>
            </a:extLst>
          </p:cNvPr>
          <p:cNvSpPr/>
          <p:nvPr/>
        </p:nvSpPr>
        <p:spPr>
          <a:xfrm>
            <a:off x="9919531" y="3366090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87" name="Diagram 86">
            <a:extLst>
              <a:ext uri="{FF2B5EF4-FFF2-40B4-BE49-F238E27FC236}">
                <a16:creationId xmlns:a16="http://schemas.microsoft.com/office/drawing/2014/main" id="{110266BD-5EE8-4669-8F23-937251CED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775931"/>
              </p:ext>
            </p:extLst>
          </p:nvPr>
        </p:nvGraphicFramePr>
        <p:xfrm>
          <a:off x="894569" y="4601417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88" name="Rectangle 87">
            <a:extLst>
              <a:ext uri="{FF2B5EF4-FFF2-40B4-BE49-F238E27FC236}">
                <a16:creationId xmlns:a16="http://schemas.microsoft.com/office/drawing/2014/main" id="{4DC94C31-2D0D-45CC-AC1C-8816705C57AA}"/>
              </a:ext>
            </a:extLst>
          </p:cNvPr>
          <p:cNvSpPr/>
          <p:nvPr/>
        </p:nvSpPr>
        <p:spPr>
          <a:xfrm>
            <a:off x="609600" y="5388147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89" name="Diagram 88">
            <a:extLst>
              <a:ext uri="{FF2B5EF4-FFF2-40B4-BE49-F238E27FC236}">
                <a16:creationId xmlns:a16="http://schemas.microsoft.com/office/drawing/2014/main" id="{EB0C8858-6001-44B9-8556-7120A372E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179772"/>
              </p:ext>
            </p:extLst>
          </p:nvPr>
        </p:nvGraphicFramePr>
        <p:xfrm>
          <a:off x="2780519" y="4598121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743CD031-DA97-4760-8AF6-FFCF09E11D13}"/>
              </a:ext>
            </a:extLst>
          </p:cNvPr>
          <p:cNvSpPr/>
          <p:nvPr/>
        </p:nvSpPr>
        <p:spPr>
          <a:xfrm>
            <a:off x="2495550" y="5384851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1" name="Diagram 90">
            <a:extLst>
              <a:ext uri="{FF2B5EF4-FFF2-40B4-BE49-F238E27FC236}">
                <a16:creationId xmlns:a16="http://schemas.microsoft.com/office/drawing/2014/main" id="{FB3D6DE2-2AD7-4944-B5F4-38DBC79C7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756059"/>
              </p:ext>
            </p:extLst>
          </p:nvPr>
        </p:nvGraphicFramePr>
        <p:xfrm>
          <a:off x="4585372" y="4597045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D0D33333-8C49-4423-8504-445302A9207F}"/>
              </a:ext>
            </a:extLst>
          </p:cNvPr>
          <p:cNvSpPr/>
          <p:nvPr/>
        </p:nvSpPr>
        <p:spPr>
          <a:xfrm>
            <a:off x="4300403" y="5383775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3" name="Diagram 92">
            <a:extLst>
              <a:ext uri="{FF2B5EF4-FFF2-40B4-BE49-F238E27FC236}">
                <a16:creationId xmlns:a16="http://schemas.microsoft.com/office/drawing/2014/main" id="{95D00207-D0A6-4BAB-B989-097D053E5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636424"/>
              </p:ext>
            </p:extLst>
          </p:nvPr>
        </p:nvGraphicFramePr>
        <p:xfrm>
          <a:off x="6480267" y="4597045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DC6206FC-B57F-48C0-BFEF-EB964460CF76}"/>
              </a:ext>
            </a:extLst>
          </p:cNvPr>
          <p:cNvSpPr/>
          <p:nvPr/>
        </p:nvSpPr>
        <p:spPr>
          <a:xfrm>
            <a:off x="6195298" y="5383775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5" name="Diagram 94">
            <a:extLst>
              <a:ext uri="{FF2B5EF4-FFF2-40B4-BE49-F238E27FC236}">
                <a16:creationId xmlns:a16="http://schemas.microsoft.com/office/drawing/2014/main" id="{7FBFECA6-D044-4446-A742-788985625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083693"/>
              </p:ext>
            </p:extLst>
          </p:nvPr>
        </p:nvGraphicFramePr>
        <p:xfrm>
          <a:off x="8344780" y="4607428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id="{F2FD5F5B-84A4-49CD-8F33-6385DB153E8C}"/>
              </a:ext>
            </a:extLst>
          </p:cNvPr>
          <p:cNvSpPr/>
          <p:nvPr/>
        </p:nvSpPr>
        <p:spPr>
          <a:xfrm>
            <a:off x="8059811" y="5394158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7" name="Diagram 96">
            <a:extLst>
              <a:ext uri="{FF2B5EF4-FFF2-40B4-BE49-F238E27FC236}">
                <a16:creationId xmlns:a16="http://schemas.microsoft.com/office/drawing/2014/main" id="{24662032-C4E5-415A-AB0E-6046B244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38269"/>
              </p:ext>
            </p:extLst>
          </p:nvPr>
        </p:nvGraphicFramePr>
        <p:xfrm>
          <a:off x="10204500" y="4593598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E7F0EC36-80DF-4A87-B0AE-9DD86322125E}"/>
              </a:ext>
            </a:extLst>
          </p:cNvPr>
          <p:cNvSpPr/>
          <p:nvPr/>
        </p:nvSpPr>
        <p:spPr>
          <a:xfrm>
            <a:off x="9919531" y="5380328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</p:spTree>
    <p:extLst>
      <p:ext uri="{BB962C8B-B14F-4D97-AF65-F5344CB8AC3E}">
        <p14:creationId xmlns:p14="http://schemas.microsoft.com/office/powerpoint/2010/main" val="389522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278CA3-D022-4A45-BE87-F1C5020A3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STRUKTUR KESELURUHAN</a:t>
            </a:r>
            <a:endParaRPr lang="id-ID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79320E6-B495-48FF-984B-84B40D04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782503"/>
              </p:ext>
            </p:extLst>
          </p:nvPr>
        </p:nvGraphicFramePr>
        <p:xfrm>
          <a:off x="2895600" y="1840441"/>
          <a:ext cx="6400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72EB82-B5A0-4607-A5BF-E5880981CD87}"/>
              </a:ext>
            </a:extLst>
          </p:cNvPr>
          <p:cNvCxnSpPr/>
          <p:nvPr/>
        </p:nvCxnSpPr>
        <p:spPr>
          <a:xfrm>
            <a:off x="695325" y="2695067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0BF06-ED6B-4B75-9E27-7E7341640240}"/>
              </a:ext>
            </a:extLst>
          </p:cNvPr>
          <p:cNvCxnSpPr/>
          <p:nvPr/>
        </p:nvCxnSpPr>
        <p:spPr>
          <a:xfrm>
            <a:off x="695325" y="3602566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D1FE-3614-42E9-9B09-93C233DA4CED}"/>
              </a:ext>
            </a:extLst>
          </p:cNvPr>
          <p:cNvCxnSpPr/>
          <p:nvPr/>
        </p:nvCxnSpPr>
        <p:spPr>
          <a:xfrm>
            <a:off x="695325" y="4488391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4D4A15-76F9-449A-B7B9-6096F73EE237}"/>
              </a:ext>
            </a:extLst>
          </p:cNvPr>
          <p:cNvSpPr txBox="1"/>
          <p:nvPr/>
        </p:nvSpPr>
        <p:spPr>
          <a:xfrm>
            <a:off x="2880656" y="1797470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BCB5E-FE87-465A-85C4-9284CE3B4623}"/>
              </a:ext>
            </a:extLst>
          </p:cNvPr>
          <p:cNvSpPr txBox="1"/>
          <p:nvPr/>
        </p:nvSpPr>
        <p:spPr>
          <a:xfrm>
            <a:off x="2880656" y="2710905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9EDB2-82D4-48F3-AAA9-5E93FA16A46E}"/>
              </a:ext>
            </a:extLst>
          </p:cNvPr>
          <p:cNvSpPr txBox="1"/>
          <p:nvPr/>
        </p:nvSpPr>
        <p:spPr>
          <a:xfrm>
            <a:off x="2880656" y="3571288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6EBA8-8BBF-48CB-A87C-625FF139D367}"/>
              </a:ext>
            </a:extLst>
          </p:cNvPr>
          <p:cNvSpPr txBox="1"/>
          <p:nvPr/>
        </p:nvSpPr>
        <p:spPr>
          <a:xfrm>
            <a:off x="2880656" y="4452915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FF627E-0E6E-466E-A917-D7C2CF2F0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81" y="2069369"/>
            <a:ext cx="166040" cy="166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6CFFC2-11BD-4CBF-80B1-61B7BAA86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81" y="5638102"/>
            <a:ext cx="142940" cy="1429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992D4-22E2-4D96-824F-CD02E2D8AF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81" y="2284048"/>
            <a:ext cx="166040" cy="1660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81F779-3260-4078-99B1-1CEB29515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81" y="2494993"/>
            <a:ext cx="166040" cy="1660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259E9A-1377-4E26-A19F-C7927D48A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22" y="3011544"/>
            <a:ext cx="166040" cy="1660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8C092C-31F8-4C26-8624-3865614F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22" y="3226223"/>
            <a:ext cx="166040" cy="1660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57BF22-FE44-4E13-BD04-325377D71B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22" y="3437168"/>
            <a:ext cx="166040" cy="1660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B94304-E63E-488B-902F-2F5C1E16B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22" y="3866106"/>
            <a:ext cx="166040" cy="1660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3E1E95-098F-4BCA-9202-261597A4B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22" y="4080785"/>
            <a:ext cx="166040" cy="1660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BE4078-70D5-4439-A457-601CDAB93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22" y="4291730"/>
            <a:ext cx="166040" cy="1660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71B2E9-4E4F-4D6E-9C7D-7F9ADEBB2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63" y="4754993"/>
            <a:ext cx="166040" cy="1660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93685C-2C1B-4942-BE5C-82DC81EAA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63" y="4969672"/>
            <a:ext cx="166040" cy="1660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D998F3-AE03-4FA7-80F0-BD847311F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63" y="5180617"/>
            <a:ext cx="166040" cy="16604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4BD55E-144F-4EFD-868F-892AB1C30984}"/>
              </a:ext>
            </a:extLst>
          </p:cNvPr>
          <p:cNvCxnSpPr/>
          <p:nvPr/>
        </p:nvCxnSpPr>
        <p:spPr>
          <a:xfrm>
            <a:off x="695324" y="5365201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C8F47F-B871-4C12-B506-69AA7C004991}"/>
              </a:ext>
            </a:extLst>
          </p:cNvPr>
          <p:cNvSpPr txBox="1"/>
          <p:nvPr/>
        </p:nvSpPr>
        <p:spPr>
          <a:xfrm>
            <a:off x="2880656" y="5319689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84311C4-4862-44C6-8404-F58CBC1C7B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63" y="6047391"/>
            <a:ext cx="166040" cy="166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EE273CD-79F8-434D-B071-3ECCF12E6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72" y="5852781"/>
            <a:ext cx="142940" cy="1429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09085B-DDB5-4C68-804C-2E7A2D9766F6}"/>
              </a:ext>
            </a:extLst>
          </p:cNvPr>
          <p:cNvSpPr txBox="1"/>
          <p:nvPr/>
        </p:nvSpPr>
        <p:spPr>
          <a:xfrm>
            <a:off x="7366465" y="1874243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C841DB-4379-4F5B-9DFA-252924BA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177" y="1965157"/>
            <a:ext cx="166040" cy="1660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D20C6B3-AE9C-4584-9BCC-81315F0B3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177" y="2179836"/>
            <a:ext cx="166040" cy="1660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285E3BA-4403-4FCE-B2B9-BCB09962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177" y="2390781"/>
            <a:ext cx="166040" cy="1660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851AC28-B632-4DAD-B03D-89539C3E3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18" y="2859707"/>
            <a:ext cx="166040" cy="16604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2872E1-2552-4C09-A2BE-40E7C7B30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18" y="3074386"/>
            <a:ext cx="166040" cy="16604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E4439CF-0907-4BB0-88AB-5C5FC3572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18" y="3285331"/>
            <a:ext cx="166040" cy="1660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2100A9C-9544-4FB0-B62D-29EF22905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18" y="3733319"/>
            <a:ext cx="166040" cy="1660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9940B7C-9675-419D-8683-DAA59F35C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18" y="3947998"/>
            <a:ext cx="166040" cy="1660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612F6C-7C3B-46E2-8616-A4A0DC864D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18" y="4158943"/>
            <a:ext cx="166040" cy="1660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66C8682-4FF3-47FE-8433-40DBC26D3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59" y="4612681"/>
            <a:ext cx="166040" cy="1660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E331CA1-97E6-42F2-A9BF-F50DF2437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59" y="4827360"/>
            <a:ext cx="166040" cy="1660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C43CC60-746C-4BD0-AD5C-AF327D3F8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59" y="5038305"/>
            <a:ext cx="166040" cy="16604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BD56BBE-DDED-4F7B-8134-E9793953DA2D}"/>
              </a:ext>
            </a:extLst>
          </p:cNvPr>
          <p:cNvSpPr txBox="1"/>
          <p:nvPr/>
        </p:nvSpPr>
        <p:spPr>
          <a:xfrm>
            <a:off x="7366465" y="1412499"/>
            <a:ext cx="457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Ketua</a:t>
            </a:r>
            <a:r>
              <a:rPr lang="en-US" b="1" dirty="0">
                <a:solidFill>
                  <a:schemeClr val="bg1"/>
                </a:solidFill>
              </a:rPr>
              <a:t>, Wakil, </a:t>
            </a:r>
            <a:r>
              <a:rPr lang="en-US" b="1" dirty="0" err="1">
                <a:solidFill>
                  <a:schemeClr val="bg1"/>
                </a:solidFill>
              </a:rPr>
              <a:t>Sekretaris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Bidang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dstnya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C32D0E-A850-46A8-B7FA-2D7727E988C2}"/>
              </a:ext>
            </a:extLst>
          </p:cNvPr>
          <p:cNvSpPr txBox="1"/>
          <p:nvPr/>
        </p:nvSpPr>
        <p:spPr>
          <a:xfrm>
            <a:off x="7366465" y="2759855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46D87D-CBEB-4773-A4DF-D17E59E73EC5}"/>
              </a:ext>
            </a:extLst>
          </p:cNvPr>
          <p:cNvSpPr txBox="1"/>
          <p:nvPr/>
        </p:nvSpPr>
        <p:spPr>
          <a:xfrm>
            <a:off x="7366464" y="3658818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70449A-EF3D-42BD-AF5D-60026E457441}"/>
              </a:ext>
            </a:extLst>
          </p:cNvPr>
          <p:cNvSpPr txBox="1"/>
          <p:nvPr/>
        </p:nvSpPr>
        <p:spPr>
          <a:xfrm>
            <a:off x="7366463" y="4513955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277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748B18-72C9-499B-B011-5DD38EEFE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AKTIVITAS BIDANG</a:t>
            </a:r>
            <a:endParaRPr lang="id-ID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EE6F9D6-F50E-49CC-ACA5-27D7B9620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368168"/>
              </p:ext>
            </p:extLst>
          </p:nvPr>
        </p:nvGraphicFramePr>
        <p:xfrm>
          <a:off x="596739" y="583670"/>
          <a:ext cx="10998521" cy="605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45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9C3C9B-4F52-41D0-A923-2EBA2FAB8DF4}"/>
              </a:ext>
            </a:extLst>
          </p:cNvPr>
          <p:cNvSpPr/>
          <p:nvPr/>
        </p:nvSpPr>
        <p:spPr>
          <a:xfrm>
            <a:off x="800101" y="659190"/>
            <a:ext cx="3047999" cy="2247900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372A73-C276-4D33-A28E-2B01BE9F3E33}"/>
              </a:ext>
            </a:extLst>
          </p:cNvPr>
          <p:cNvSpPr txBox="1"/>
          <p:nvPr/>
        </p:nvSpPr>
        <p:spPr>
          <a:xfrm>
            <a:off x="1229223" y="998310"/>
            <a:ext cx="27998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i="1" dirty="0">
                <a:solidFill>
                  <a:schemeClr val="bg1"/>
                </a:solidFill>
                <a:cs typeface="Arial" pitchFamily="34" charset="0"/>
              </a:rPr>
              <a:t>Real time</a:t>
            </a:r>
          </a:p>
          <a:p>
            <a:r>
              <a:rPr lang="en-GB" altLang="ko-KR" sz="3200" i="1" dirty="0">
                <a:solidFill>
                  <a:schemeClr val="bg1"/>
                </a:solidFill>
                <a:cs typeface="Arial" pitchFamily="34" charset="0"/>
              </a:rPr>
              <a:t>World wide</a:t>
            </a:r>
          </a:p>
          <a:p>
            <a:r>
              <a:rPr lang="en-GB" altLang="ko-KR" sz="3200" i="1" dirty="0">
                <a:solidFill>
                  <a:schemeClr val="bg1"/>
                </a:solidFill>
                <a:cs typeface="Arial" pitchFamily="34" charset="0"/>
              </a:rPr>
              <a:t>Simple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BF34EB-69C9-4A79-AFBB-2B63AF454DAA}"/>
              </a:ext>
            </a:extLst>
          </p:cNvPr>
          <p:cNvSpPr txBox="1"/>
          <p:nvPr/>
        </p:nvSpPr>
        <p:spPr>
          <a:xfrm>
            <a:off x="7744820" y="5061651"/>
            <a:ext cx="436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Dasar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pembuatan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software :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1. Database : MySQL.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2. Frontend :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Android (Java) dan PHP Native.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415333" y="4753062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Bentuk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/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Struktur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Software SETRIS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F1B31-F0C1-4A29-9EC1-A924D4B9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25" y="659190"/>
            <a:ext cx="1947722" cy="1532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DD1999-8A43-43D4-A23E-55712A4F0180}"/>
              </a:ext>
            </a:extLst>
          </p:cNvPr>
          <p:cNvSpPr txBox="1"/>
          <p:nvPr/>
        </p:nvSpPr>
        <p:spPr>
          <a:xfrm>
            <a:off x="8419008" y="124079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Website</a:t>
            </a:r>
            <a:endParaRPr lang="id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7427-165F-4696-A536-2C810A31FF20}"/>
              </a:ext>
            </a:extLst>
          </p:cNvPr>
          <p:cNvSpPr txBox="1"/>
          <p:nvPr/>
        </p:nvSpPr>
        <p:spPr>
          <a:xfrm>
            <a:off x="7744820" y="2296293"/>
            <a:ext cx="2975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Dasar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pembuatan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website :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1. Database : MySQL.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2. Frontend : PHP Native.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AFCB7-792E-4488-9E02-6D297EC5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937" y="3311689"/>
            <a:ext cx="1325497" cy="1426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7FB11-16C2-4467-92E7-0CB4919698AD}"/>
              </a:ext>
            </a:extLst>
          </p:cNvPr>
          <p:cNvSpPr txBox="1"/>
          <p:nvPr/>
        </p:nvSpPr>
        <p:spPr>
          <a:xfrm>
            <a:off x="8224568" y="46923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HP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677F9-050F-471C-8DFF-1C8004BEF7E7}"/>
              </a:ext>
            </a:extLst>
          </p:cNvPr>
          <p:cNvSpPr txBox="1"/>
          <p:nvPr/>
        </p:nvSpPr>
        <p:spPr>
          <a:xfrm>
            <a:off x="10659079" y="494440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1</a:t>
            </a:r>
            <a:endParaRPr lang="id-ID" sz="1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114E3-6829-4A61-BE2E-71D687B33927}"/>
              </a:ext>
            </a:extLst>
          </p:cNvPr>
          <p:cNvSpPr txBox="1"/>
          <p:nvPr/>
        </p:nvSpPr>
        <p:spPr>
          <a:xfrm>
            <a:off x="10659079" y="3452158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2</a:t>
            </a:r>
            <a:endParaRPr lang="id-ID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PEMETAAN SISTEM SETRIS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2142E04-BCD1-4398-9DBD-F2751076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13" y="2209800"/>
            <a:ext cx="2438400" cy="1219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204D6D-2A01-4143-AE3E-96808CE0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40" y="2762818"/>
            <a:ext cx="1034648" cy="11138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7B5427C-08EB-4923-BE10-BBDBC177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177" y="2731638"/>
            <a:ext cx="1464887" cy="1152634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86BD63-C163-4314-898C-EDCD93835569}"/>
              </a:ext>
            </a:extLst>
          </p:cNvPr>
          <p:cNvSpPr/>
          <p:nvPr/>
        </p:nvSpPr>
        <p:spPr>
          <a:xfrm rot="2681923">
            <a:off x="7502184" y="3748261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94CE350-5236-426D-A29C-BE5EE1FF185E}"/>
              </a:ext>
            </a:extLst>
          </p:cNvPr>
          <p:cNvSpPr/>
          <p:nvPr/>
        </p:nvSpPr>
        <p:spPr>
          <a:xfrm rot="13296422">
            <a:off x="7356690" y="3936866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3D02F2D-21A3-4419-AF56-D598993592CF}"/>
              </a:ext>
            </a:extLst>
          </p:cNvPr>
          <p:cNvSpPr/>
          <p:nvPr/>
        </p:nvSpPr>
        <p:spPr>
          <a:xfrm rot="8380041">
            <a:off x="4340094" y="3776692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5EA935E-9888-4DFF-A6AC-D51406D336CE}"/>
              </a:ext>
            </a:extLst>
          </p:cNvPr>
          <p:cNvSpPr/>
          <p:nvPr/>
        </p:nvSpPr>
        <p:spPr>
          <a:xfrm rot="8453164" flipH="1">
            <a:off x="4492494" y="3929092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1DAC6B-B6CB-4239-8B64-54D9A4348AEA}"/>
              </a:ext>
            </a:extLst>
          </p:cNvPr>
          <p:cNvGrpSpPr/>
          <p:nvPr/>
        </p:nvGrpSpPr>
        <p:grpSpPr>
          <a:xfrm>
            <a:off x="8785905" y="2496456"/>
            <a:ext cx="424619" cy="751479"/>
            <a:chOff x="-67621" y="1506785"/>
            <a:chExt cx="4223096" cy="5409425"/>
          </a:xfrm>
        </p:grpSpPr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8BFAF642-A978-4F97-AE09-89807BDF8FD2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D:\Fullppt\PNG이미지\핸드폰2.png">
              <a:extLst>
                <a:ext uri="{FF2B5EF4-FFF2-40B4-BE49-F238E27FC236}">
                  <a16:creationId xmlns:a16="http://schemas.microsoft.com/office/drawing/2014/main" id="{F2D95354-41F6-4BF3-A6F3-07250FF2B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E6C69F-13E6-4AD8-A094-0BA2EED3D2DF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3C2866-ECB7-4B55-92A0-1A7A9AB410DF}"/>
              </a:ext>
            </a:extLst>
          </p:cNvPr>
          <p:cNvGrpSpPr/>
          <p:nvPr/>
        </p:nvGrpSpPr>
        <p:grpSpPr>
          <a:xfrm>
            <a:off x="9212137" y="2496456"/>
            <a:ext cx="424619" cy="751479"/>
            <a:chOff x="-67621" y="1506785"/>
            <a:chExt cx="4223096" cy="5409425"/>
          </a:xfrm>
        </p:grpSpPr>
        <p:sp>
          <p:nvSpPr>
            <p:cNvPr id="39" name="Rounded Rectangle 39">
              <a:extLst>
                <a:ext uri="{FF2B5EF4-FFF2-40B4-BE49-F238E27FC236}">
                  <a16:creationId xmlns:a16="http://schemas.microsoft.com/office/drawing/2014/main" id="{CE3A65FA-778C-4F3B-A86F-C71BE9A79E45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2" name="Picture 2" descr="D:\Fullppt\PNG이미지\핸드폰2.png">
              <a:extLst>
                <a:ext uri="{FF2B5EF4-FFF2-40B4-BE49-F238E27FC236}">
                  <a16:creationId xmlns:a16="http://schemas.microsoft.com/office/drawing/2014/main" id="{E4D2D429-ACD3-4ADB-883D-7580C43AC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77F6AF8-6001-4B16-81C0-6642E3F46E0E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28B9E81-03FE-4D56-BA24-13D196802885}"/>
              </a:ext>
            </a:extLst>
          </p:cNvPr>
          <p:cNvGrpSpPr/>
          <p:nvPr/>
        </p:nvGrpSpPr>
        <p:grpSpPr>
          <a:xfrm>
            <a:off x="9652287" y="2496456"/>
            <a:ext cx="424619" cy="751479"/>
            <a:chOff x="-67621" y="1506785"/>
            <a:chExt cx="4223096" cy="5409425"/>
          </a:xfrm>
        </p:grpSpPr>
        <p:sp>
          <p:nvSpPr>
            <p:cNvPr id="65" name="Rounded Rectangle 39">
              <a:extLst>
                <a:ext uri="{FF2B5EF4-FFF2-40B4-BE49-F238E27FC236}">
                  <a16:creationId xmlns:a16="http://schemas.microsoft.com/office/drawing/2014/main" id="{7FC3AC45-748B-44E3-8BE9-FF2F2484BE84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2" descr="D:\Fullppt\PNG이미지\핸드폰2.png">
              <a:extLst>
                <a:ext uri="{FF2B5EF4-FFF2-40B4-BE49-F238E27FC236}">
                  <a16:creationId xmlns:a16="http://schemas.microsoft.com/office/drawing/2014/main" id="{899E27E5-6A04-42A3-9141-B2C9C6F4C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B37790-C13A-4B1F-90A6-AC691BB53990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CE0EE4B-65E7-4212-941C-6128AC5EE7D9}"/>
              </a:ext>
            </a:extLst>
          </p:cNvPr>
          <p:cNvGrpSpPr/>
          <p:nvPr/>
        </p:nvGrpSpPr>
        <p:grpSpPr>
          <a:xfrm>
            <a:off x="9577099" y="3322289"/>
            <a:ext cx="424619" cy="751479"/>
            <a:chOff x="-67621" y="1506785"/>
            <a:chExt cx="4223096" cy="5409425"/>
          </a:xfrm>
        </p:grpSpPr>
        <p:sp>
          <p:nvSpPr>
            <p:cNvPr id="89" name="Rounded Rectangle 39">
              <a:extLst>
                <a:ext uri="{FF2B5EF4-FFF2-40B4-BE49-F238E27FC236}">
                  <a16:creationId xmlns:a16="http://schemas.microsoft.com/office/drawing/2014/main" id="{A6FC9877-D7C0-4245-9FC7-132086F9A7F2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0" name="Picture 2" descr="D:\Fullppt\PNG이미지\핸드폰2.png">
              <a:extLst>
                <a:ext uri="{FF2B5EF4-FFF2-40B4-BE49-F238E27FC236}">
                  <a16:creationId xmlns:a16="http://schemas.microsoft.com/office/drawing/2014/main" id="{146BEC67-B4AE-4883-B6C6-DC6C882D3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DA45A47-3A6B-4ED5-A007-D924FA477A50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3A11A3-A6F4-4013-A81F-CCCA1DEB0D0F}"/>
              </a:ext>
            </a:extLst>
          </p:cNvPr>
          <p:cNvGrpSpPr/>
          <p:nvPr/>
        </p:nvGrpSpPr>
        <p:grpSpPr>
          <a:xfrm>
            <a:off x="9173317" y="3314781"/>
            <a:ext cx="424619" cy="751479"/>
            <a:chOff x="-67621" y="1506785"/>
            <a:chExt cx="4223096" cy="5409425"/>
          </a:xfrm>
        </p:grpSpPr>
        <p:sp>
          <p:nvSpPr>
            <p:cNvPr id="93" name="Rounded Rectangle 39">
              <a:extLst>
                <a:ext uri="{FF2B5EF4-FFF2-40B4-BE49-F238E27FC236}">
                  <a16:creationId xmlns:a16="http://schemas.microsoft.com/office/drawing/2014/main" id="{3969BD50-3539-49D7-BD21-5A758625611D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4" name="Picture 2" descr="D:\Fullppt\PNG이미지\핸드폰2.png">
              <a:extLst>
                <a:ext uri="{FF2B5EF4-FFF2-40B4-BE49-F238E27FC236}">
                  <a16:creationId xmlns:a16="http://schemas.microsoft.com/office/drawing/2014/main" id="{F7FC4520-71F2-4C27-B9FA-910C79167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10175B5-C732-4CA6-BBDA-DF8132321009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038608-51DC-4FBD-B221-EAD29362F24F}"/>
              </a:ext>
            </a:extLst>
          </p:cNvPr>
          <p:cNvGrpSpPr/>
          <p:nvPr/>
        </p:nvGrpSpPr>
        <p:grpSpPr>
          <a:xfrm>
            <a:off x="8787518" y="3322289"/>
            <a:ext cx="424619" cy="751479"/>
            <a:chOff x="-67621" y="1506785"/>
            <a:chExt cx="4223096" cy="5409425"/>
          </a:xfrm>
        </p:grpSpPr>
        <p:sp>
          <p:nvSpPr>
            <p:cNvPr id="97" name="Rounded Rectangle 39">
              <a:extLst>
                <a:ext uri="{FF2B5EF4-FFF2-40B4-BE49-F238E27FC236}">
                  <a16:creationId xmlns:a16="http://schemas.microsoft.com/office/drawing/2014/main" id="{98ECBAD1-1CB5-447D-9CC1-DD0F9BE7F4D9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8" name="Picture 2" descr="D:\Fullppt\PNG이미지\핸드폰2.png">
              <a:extLst>
                <a:ext uri="{FF2B5EF4-FFF2-40B4-BE49-F238E27FC236}">
                  <a16:creationId xmlns:a16="http://schemas.microsoft.com/office/drawing/2014/main" id="{E259A53B-8D33-41EF-8F89-411718BE5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3733BB7-FEA4-4C73-A47C-912089137AB7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C9728A9E-5A72-4D0A-9FA0-0ADCD0A19DBD}"/>
              </a:ext>
            </a:extLst>
          </p:cNvPr>
          <p:cNvSpPr/>
          <p:nvPr/>
        </p:nvSpPr>
        <p:spPr>
          <a:xfrm rot="5400000">
            <a:off x="5806897" y="3949794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A6EE612A-84FE-41A5-90CF-118DB73185F3}"/>
              </a:ext>
            </a:extLst>
          </p:cNvPr>
          <p:cNvSpPr/>
          <p:nvPr/>
        </p:nvSpPr>
        <p:spPr>
          <a:xfrm rot="5473123" flipH="1">
            <a:off x="6056095" y="3923854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B6E94E-477B-46A9-AB59-81B9B4B1991C}"/>
              </a:ext>
            </a:extLst>
          </p:cNvPr>
          <p:cNvSpPr/>
          <p:nvPr/>
        </p:nvSpPr>
        <p:spPr>
          <a:xfrm>
            <a:off x="932834" y="2429088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17598-98C1-4B19-B89A-0CD526B9547F}"/>
              </a:ext>
            </a:extLst>
          </p:cNvPr>
          <p:cNvSpPr txBox="1"/>
          <p:nvPr/>
        </p:nvSpPr>
        <p:spPr>
          <a:xfrm>
            <a:off x="1075766" y="2440306"/>
            <a:ext cx="22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GBKP Pusat</a:t>
            </a:r>
            <a:endParaRPr lang="id-ID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44E7489-964A-4CF1-9C47-18FDA5EAA2C5}"/>
              </a:ext>
            </a:extLst>
          </p:cNvPr>
          <p:cNvSpPr/>
          <p:nvPr/>
        </p:nvSpPr>
        <p:spPr>
          <a:xfrm>
            <a:off x="8520599" y="2056534"/>
            <a:ext cx="3376127" cy="213824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C7EBD-7426-4B93-8F3B-CCEC657313F2}"/>
              </a:ext>
            </a:extLst>
          </p:cNvPr>
          <p:cNvSpPr txBox="1"/>
          <p:nvPr/>
        </p:nvSpPr>
        <p:spPr>
          <a:xfrm>
            <a:off x="8663532" y="2094129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Mamre</a:t>
            </a:r>
            <a:endParaRPr lang="id-I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5C64F-313D-41ED-80E1-C5C44F138D82}"/>
              </a:ext>
            </a:extLst>
          </p:cNvPr>
          <p:cNvSpPr txBox="1"/>
          <p:nvPr/>
        </p:nvSpPr>
        <p:spPr>
          <a:xfrm>
            <a:off x="6181812" y="2748839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Hosting</a:t>
            </a:r>
            <a:endParaRPr lang="id-ID" sz="1400" b="1" dirty="0">
              <a:solidFill>
                <a:schemeClr val="bg1"/>
              </a:solidFill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8EF62B5-E1E3-4424-970F-0D163A17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32" y="4814542"/>
            <a:ext cx="1034648" cy="111382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EE3A1F6E-FC94-4540-B7D1-53F98A3B8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569" y="4783362"/>
            <a:ext cx="1464887" cy="1152634"/>
          </a:xfrm>
          <a:prstGeom prst="rect">
            <a:avLst/>
          </a:prstGeom>
        </p:spPr>
      </p:pic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4869A4E-DF01-4D63-BD7E-301A2B91451A}"/>
              </a:ext>
            </a:extLst>
          </p:cNvPr>
          <p:cNvSpPr/>
          <p:nvPr/>
        </p:nvSpPr>
        <p:spPr>
          <a:xfrm>
            <a:off x="1309226" y="4480812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C24AD3-5A2E-4DE6-A2B5-2285C0AB0D30}"/>
              </a:ext>
            </a:extLst>
          </p:cNvPr>
          <p:cNvSpPr txBox="1"/>
          <p:nvPr/>
        </p:nvSpPr>
        <p:spPr>
          <a:xfrm>
            <a:off x="1452158" y="4492030"/>
            <a:ext cx="1676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</a:t>
            </a:r>
            <a:r>
              <a:rPr lang="en-US" sz="1400" dirty="0" err="1"/>
              <a:t>Klasis</a:t>
            </a:r>
            <a:endParaRPr lang="id-ID" sz="14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D3E336E6-C794-450C-B315-0F3D1463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32" y="4819784"/>
            <a:ext cx="1034648" cy="111382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87C6D3-DB57-4757-8F9F-F4651ED35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69" y="4788604"/>
            <a:ext cx="1464887" cy="1152634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7ABBD25-53CB-4A0C-82BA-0C301605B8A0}"/>
              </a:ext>
            </a:extLst>
          </p:cNvPr>
          <p:cNvSpPr/>
          <p:nvPr/>
        </p:nvSpPr>
        <p:spPr>
          <a:xfrm>
            <a:off x="4527726" y="4486054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FED8150-6869-4F90-9151-117F7DE65931}"/>
              </a:ext>
            </a:extLst>
          </p:cNvPr>
          <p:cNvSpPr txBox="1"/>
          <p:nvPr/>
        </p:nvSpPr>
        <p:spPr>
          <a:xfrm>
            <a:off x="4670658" y="4497272"/>
            <a:ext cx="1923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</a:t>
            </a:r>
            <a:r>
              <a:rPr lang="en-US" sz="1400" dirty="0" err="1"/>
              <a:t>Runggun</a:t>
            </a:r>
            <a:endParaRPr lang="id-ID" sz="1400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2E32D84-9386-46DD-B120-5DFDD5B4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81" y="4825772"/>
            <a:ext cx="1034648" cy="111382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EB9B173B-4FA3-436C-861D-128163699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818" y="4794592"/>
            <a:ext cx="1464887" cy="1152634"/>
          </a:xfrm>
          <a:prstGeom prst="rect">
            <a:avLst/>
          </a:prstGeom>
        </p:spPr>
      </p:pic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15481036-B1D5-4FFA-A320-0A3C787C0ADE}"/>
              </a:ext>
            </a:extLst>
          </p:cNvPr>
          <p:cNvSpPr/>
          <p:nvPr/>
        </p:nvSpPr>
        <p:spPr>
          <a:xfrm>
            <a:off x="7774475" y="4492042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31A2F9-B52F-465E-86EF-B0E7F69100D5}"/>
              </a:ext>
            </a:extLst>
          </p:cNvPr>
          <p:cNvSpPr txBox="1"/>
          <p:nvPr/>
        </p:nvSpPr>
        <p:spPr>
          <a:xfrm>
            <a:off x="7917407" y="4503260"/>
            <a:ext cx="1715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</a:t>
            </a:r>
            <a:r>
              <a:rPr lang="en-US" sz="1400" dirty="0" err="1"/>
              <a:t>Sektor</a:t>
            </a:r>
            <a:endParaRPr lang="id-ID" sz="1400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6C3D19A2-F7D0-43B2-AC23-92093F10FD0A}"/>
              </a:ext>
            </a:extLst>
          </p:cNvPr>
          <p:cNvSpPr/>
          <p:nvPr/>
        </p:nvSpPr>
        <p:spPr>
          <a:xfrm>
            <a:off x="4267558" y="2863886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4E8464B7-6CD6-4BDF-BBA4-07B209D5C3A0}"/>
              </a:ext>
            </a:extLst>
          </p:cNvPr>
          <p:cNvSpPr/>
          <p:nvPr/>
        </p:nvSpPr>
        <p:spPr>
          <a:xfrm rot="73123" flipH="1">
            <a:off x="4262728" y="2626647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133CCE9-07FA-41EB-B253-C764797B08A9}"/>
              </a:ext>
            </a:extLst>
          </p:cNvPr>
          <p:cNvSpPr/>
          <p:nvPr/>
        </p:nvSpPr>
        <p:spPr>
          <a:xfrm>
            <a:off x="7720358" y="2863886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93A916E2-B891-4F02-9652-095692C08F86}"/>
              </a:ext>
            </a:extLst>
          </p:cNvPr>
          <p:cNvSpPr/>
          <p:nvPr/>
        </p:nvSpPr>
        <p:spPr>
          <a:xfrm rot="73123" flipH="1">
            <a:off x="7715528" y="2626647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D63EF77-5160-43C0-B02B-7A73801C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050" y="2654468"/>
            <a:ext cx="1464887" cy="1152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6C298-FE88-4E82-9E82-CA08D47EE29B}"/>
              </a:ext>
            </a:extLst>
          </p:cNvPr>
          <p:cNvSpPr txBox="1"/>
          <p:nvPr/>
        </p:nvSpPr>
        <p:spPr>
          <a:xfrm>
            <a:off x="2501459" y="303364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10FD19-A195-414A-BD3E-ED9FD3EE2D83}"/>
              </a:ext>
            </a:extLst>
          </p:cNvPr>
          <p:cNvSpPr txBox="1"/>
          <p:nvPr/>
        </p:nvSpPr>
        <p:spPr>
          <a:xfrm>
            <a:off x="2843059" y="506172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E5DF69-8CDE-416D-8DA3-70FC7A1C650B}"/>
              </a:ext>
            </a:extLst>
          </p:cNvPr>
          <p:cNvSpPr txBox="1"/>
          <p:nvPr/>
        </p:nvSpPr>
        <p:spPr>
          <a:xfrm>
            <a:off x="6071482" y="506172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5A266C-CC08-42CF-8D07-49848B63A1AD}"/>
              </a:ext>
            </a:extLst>
          </p:cNvPr>
          <p:cNvSpPr txBox="1"/>
          <p:nvPr/>
        </p:nvSpPr>
        <p:spPr>
          <a:xfrm>
            <a:off x="9311031" y="507295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2E6180-AB4B-426A-B0F4-AC7C864B35A3}"/>
              </a:ext>
            </a:extLst>
          </p:cNvPr>
          <p:cNvSpPr txBox="1"/>
          <p:nvPr/>
        </p:nvSpPr>
        <p:spPr>
          <a:xfrm>
            <a:off x="10446163" y="2966304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01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20BA72-9BB7-4227-B586-725F6DB9626E}"/>
              </a:ext>
            </a:extLst>
          </p:cNvPr>
          <p:cNvSpPr/>
          <p:nvPr/>
        </p:nvSpPr>
        <p:spPr>
          <a:xfrm>
            <a:off x="0" y="0"/>
            <a:ext cx="12192000" cy="565342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0" y="565342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FUNGSI SETRIS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393838" y="461905"/>
            <a:ext cx="5743180" cy="886162"/>
            <a:chOff x="2898066" y="439125"/>
            <a:chExt cx="5743180" cy="88616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6" y="439125"/>
              <a:ext cx="4683480" cy="886162"/>
              <a:chOff x="3957766" y="480793"/>
              <a:chExt cx="4683480" cy="886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6" y="905290"/>
                <a:ext cx="455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Laporan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keuangan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persembahan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pengeluaran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8348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Meningkatkan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transparansi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473316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180363" y="461905"/>
            <a:ext cx="5845037" cy="886162"/>
            <a:chOff x="2898066" y="439125"/>
            <a:chExt cx="5845037" cy="8861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400E63-7CF2-42AC-8806-617256EB6912}"/>
                </a:ext>
              </a:extLst>
            </p:cNvPr>
            <p:cNvGrpSpPr/>
            <p:nvPr/>
          </p:nvGrpSpPr>
          <p:grpSpPr>
            <a:xfrm>
              <a:off x="3957766" y="439125"/>
              <a:ext cx="4785337" cy="886162"/>
              <a:chOff x="3957766" y="480793"/>
              <a:chExt cx="4785337" cy="88616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4785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Laporan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keuangan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persembahan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pengeluaran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78533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Mempermudah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perhitungan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393838" y="1450814"/>
            <a:ext cx="5702161" cy="886162"/>
            <a:chOff x="2898066" y="439125"/>
            <a:chExt cx="5702161" cy="8861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55FB79-F8E4-4F18-8080-3DE24CCA804D}"/>
                </a:ext>
              </a:extLst>
            </p:cNvPr>
            <p:cNvGrpSpPr/>
            <p:nvPr/>
          </p:nvGrpSpPr>
          <p:grpSpPr>
            <a:xfrm>
              <a:off x="3957766" y="439125"/>
              <a:ext cx="4642461" cy="886162"/>
              <a:chOff x="3957766" y="480793"/>
              <a:chExt cx="4642461" cy="88616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3957766" y="905290"/>
                <a:ext cx="4558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Kitab Ende-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Enden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Alkitab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Bahasa Karo,</a:t>
                </a:r>
              </a:p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Alkitab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Bahasa Indonesia,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Kidung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Jemaat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4246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Membantu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ibadah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180363" y="1450814"/>
            <a:ext cx="5845037" cy="1255494"/>
            <a:chOff x="2898066" y="439125"/>
            <a:chExt cx="5845037" cy="125549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53625-75B9-4F6F-8850-21FD51A3F8C2}"/>
                </a:ext>
              </a:extLst>
            </p:cNvPr>
            <p:cNvGrpSpPr/>
            <p:nvPr/>
          </p:nvGrpSpPr>
          <p:grpSpPr>
            <a:xfrm>
              <a:off x="3957766" y="439125"/>
              <a:ext cx="4785337" cy="1255494"/>
              <a:chOff x="3957766" y="480793"/>
              <a:chExt cx="4785337" cy="12554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1ECB12-E601-4E39-856B-9716D8F9596D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47268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Pokok-Pokok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Peraturan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Profil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Kepengurusan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Sejarah,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Visi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Misi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Program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Kerja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(Pusat,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),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Lagu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Mars, Dan lain-lain.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192CB-9424-40A2-9527-742654B8485C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78533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Memberikan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Gereja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32F875-0387-4C95-8310-307E5A1399CE}"/>
              </a:ext>
            </a:extLst>
          </p:cNvPr>
          <p:cNvGrpSpPr/>
          <p:nvPr/>
        </p:nvGrpSpPr>
        <p:grpSpPr>
          <a:xfrm>
            <a:off x="393838" y="2633914"/>
            <a:ext cx="5743179" cy="1255494"/>
            <a:chOff x="2898066" y="439125"/>
            <a:chExt cx="5743179" cy="12554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2DE0DF0-684F-4E5D-8D8C-247B35C87355}"/>
                </a:ext>
              </a:extLst>
            </p:cNvPr>
            <p:cNvGrpSpPr/>
            <p:nvPr/>
          </p:nvGrpSpPr>
          <p:grpSpPr>
            <a:xfrm>
              <a:off x="3957766" y="439125"/>
              <a:ext cx="4683479" cy="1255494"/>
              <a:chOff x="3957766" y="480793"/>
              <a:chExt cx="4683479" cy="125549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8125BB-3550-45E7-A3EE-3065545CBB7E}"/>
                  </a:ext>
                </a:extLst>
              </p:cNvPr>
              <p:cNvSpPr txBox="1"/>
              <p:nvPr/>
            </p:nvSpPr>
            <p:spPr>
              <a:xfrm>
                <a:off x="3957766" y="905290"/>
                <a:ext cx="4683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Gereja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Sosial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Pengumuman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66A2DC-B9C7-4100-A026-58289CCD03AF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4246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Gereja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47418D-2EEA-43A6-A4D8-76DE9951C29D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B5D4D1-03F1-456A-819A-888F53825DAE}"/>
              </a:ext>
            </a:extLst>
          </p:cNvPr>
          <p:cNvGrpSpPr/>
          <p:nvPr/>
        </p:nvGrpSpPr>
        <p:grpSpPr>
          <a:xfrm>
            <a:off x="6180363" y="2633914"/>
            <a:ext cx="4558097" cy="886162"/>
            <a:chOff x="2898066" y="439125"/>
            <a:chExt cx="4558097" cy="88616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C005C1E-CDE8-45BC-8891-04EADADD12D0}"/>
                </a:ext>
              </a:extLst>
            </p:cNvPr>
            <p:cNvGrpSpPr/>
            <p:nvPr/>
          </p:nvGrpSpPr>
          <p:grpSpPr>
            <a:xfrm>
              <a:off x="3957766" y="439125"/>
              <a:ext cx="3498397" cy="886162"/>
              <a:chOff x="3957766" y="480793"/>
              <a:chExt cx="3498397" cy="88616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56EA96-CB56-48AA-9538-6D6B773F2419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Iklan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/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promosi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bisnis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/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toko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Iklan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lowongan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kerja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96F86C-22B5-43C5-846F-442420E36B92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349839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Komersial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E1FBC4-DE2F-4A57-BA28-3DB5D22F7808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042283-3359-48EC-9AFB-387B267AF770}"/>
              </a:ext>
            </a:extLst>
          </p:cNvPr>
          <p:cNvGrpSpPr/>
          <p:nvPr/>
        </p:nvGrpSpPr>
        <p:grpSpPr>
          <a:xfrm>
            <a:off x="393838" y="3793049"/>
            <a:ext cx="5702161" cy="855663"/>
            <a:chOff x="2898066" y="439125"/>
            <a:chExt cx="5702161" cy="85566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C4E1DF-BA1F-4AD6-843F-58D080698367}"/>
                </a:ext>
              </a:extLst>
            </p:cNvPr>
            <p:cNvGrpSpPr/>
            <p:nvPr/>
          </p:nvGrpSpPr>
          <p:grpSpPr>
            <a:xfrm>
              <a:off x="3957766" y="439125"/>
              <a:ext cx="4642461" cy="701496"/>
              <a:chOff x="3957766" y="480793"/>
              <a:chExt cx="4642461" cy="70149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679D9D-B153-496E-AC7A-6E9302A10CBE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Tolong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–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menolong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CF5F5-E028-42A9-9D78-0088455AA816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4246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Darurat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(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Sampati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)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74CF4D-D240-492E-9180-7B4813B7CEFC}"/>
                </a:ext>
              </a:extLst>
            </p:cNvPr>
            <p:cNvSpPr txBox="1"/>
            <p:nvPr/>
          </p:nvSpPr>
          <p:spPr>
            <a:xfrm>
              <a:off x="2898066" y="46379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2782B16-137C-4FFC-85FD-A2C1C720FF58}"/>
              </a:ext>
            </a:extLst>
          </p:cNvPr>
          <p:cNvSpPr txBox="1"/>
          <p:nvPr/>
        </p:nvSpPr>
        <p:spPr>
          <a:xfrm>
            <a:off x="7240062" y="4147965"/>
            <a:ext cx="455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Email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pengurus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tingkat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BPP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Mamre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GBKP Pusat,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Klasis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Runggun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Sektor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33D662-A919-42E7-9027-D9702E1F097F}"/>
              </a:ext>
            </a:extLst>
          </p:cNvPr>
          <p:cNvSpPr txBox="1"/>
          <p:nvPr/>
        </p:nvSpPr>
        <p:spPr>
          <a:xfrm>
            <a:off x="7240062" y="3723468"/>
            <a:ext cx="464246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Komunikasi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Antar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Pengurus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D55A8A-58D1-4EC1-BCDE-F08546010EC8}"/>
              </a:ext>
            </a:extLst>
          </p:cNvPr>
          <p:cNvSpPr txBox="1"/>
          <p:nvPr/>
        </p:nvSpPr>
        <p:spPr>
          <a:xfrm>
            <a:off x="6180362" y="3748134"/>
            <a:ext cx="1078173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942486-55F7-4493-8EFB-2CB69C30CF28}"/>
              </a:ext>
            </a:extLst>
          </p:cNvPr>
          <p:cNvSpPr txBox="1"/>
          <p:nvPr/>
        </p:nvSpPr>
        <p:spPr>
          <a:xfrm>
            <a:off x="1453538" y="5080080"/>
            <a:ext cx="449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Database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Mamre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dan automatic greeting 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ulang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besar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sym typeface="Wingdings" panose="05000000000000000000" pitchFamily="2" charset="2"/>
              </a:rPr>
              <a:t> export to excel.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201808-A29B-46DC-AD43-993C5DAB16D7}"/>
              </a:ext>
            </a:extLst>
          </p:cNvPr>
          <p:cNvSpPr txBox="1"/>
          <p:nvPr/>
        </p:nvSpPr>
        <p:spPr>
          <a:xfrm>
            <a:off x="1453537" y="4655583"/>
            <a:ext cx="464246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Pendataan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Mamre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74FBFE-0948-4525-BF29-5408A9DE9F72}"/>
              </a:ext>
            </a:extLst>
          </p:cNvPr>
          <p:cNvSpPr txBox="1"/>
          <p:nvPr/>
        </p:nvSpPr>
        <p:spPr>
          <a:xfrm>
            <a:off x="393837" y="4699299"/>
            <a:ext cx="1078173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SETRIS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Pendaftaran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anggota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Registrasi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Anggota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81500" y="2313513"/>
            <a:ext cx="5806451" cy="484857"/>
            <a:chOff x="437287" y="3362835"/>
            <a:chExt cx="2426010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437287" y="3570693"/>
              <a:ext cx="2426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Input program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posisi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bidang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masing-masing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Program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00450" y="3034800"/>
            <a:ext cx="5946160" cy="484857"/>
            <a:chOff x="378915" y="3362835"/>
            <a:chExt cx="2484382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378915" y="3570693"/>
              <a:ext cx="2484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Kitab Ende-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Enden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Alkitab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Bahasa Karo,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Alkitab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Bahasa Indonesia,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Kidung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Jemaat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Materi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ibadah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Gereja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Sosial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Pengumuman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gereja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39">
            <a:extLst>
              <a:ext uri="{FF2B5EF4-FFF2-40B4-BE49-F238E27FC236}">
                <a16:creationId xmlns:a16="http://schemas.microsoft.com/office/drawing/2014/main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28A9A-9FDA-4B75-8B6A-CAC25F76847F}"/>
              </a:ext>
            </a:extLst>
          </p:cNvPr>
          <p:cNvSpPr txBox="1"/>
          <p:nvPr/>
        </p:nvSpPr>
        <p:spPr>
          <a:xfrm>
            <a:off x="3581400" y="5405662"/>
            <a:ext cx="8048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Terstruktur berdasarkan tingkatannya, yaitu :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GBKP Pusat,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Klasis,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Runggun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Pengurus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Sektor, dan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endParaRPr lang="id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02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SETRIS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keluar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masuk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Input kas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kecil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81500" y="2313513"/>
            <a:ext cx="5806451" cy="484857"/>
            <a:chOff x="437287" y="3362835"/>
            <a:chExt cx="2426010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437287" y="3570693"/>
              <a:ext cx="2426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keluar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masuk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Laporan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arus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kas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00450" y="3034800"/>
            <a:ext cx="5946160" cy="638745"/>
            <a:chOff x="378915" y="3362835"/>
            <a:chExt cx="2484382" cy="638745"/>
          </a:xfrm>
        </p:grpSpPr>
        <p:sp>
          <p:nvSpPr>
            <p:cNvPr id="30" name="TextBox 29"/>
            <p:cNvSpPr txBox="1"/>
            <p:nvPr/>
          </p:nvSpPr>
          <p:spPr>
            <a:xfrm>
              <a:off x="378915" y="3570693"/>
              <a:ext cx="2484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Pokok-Pokok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Peraturan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Profil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Kepengurusan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Mamre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Pusat,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Klasis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Sektor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dan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Sektor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Sejarah,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Visi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Misi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Program,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Lagu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Mars, Dan lain-lain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gereja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Iklan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promosi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Iklan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lowongan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toko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Mamre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komersial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39">
            <a:extLst>
              <a:ext uri="{FF2B5EF4-FFF2-40B4-BE49-F238E27FC236}">
                <a16:creationId xmlns:a16="http://schemas.microsoft.com/office/drawing/2014/main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A51D9-5407-4056-89C0-95C7CCFF1FC9}"/>
              </a:ext>
            </a:extLst>
          </p:cNvPr>
          <p:cNvSpPr txBox="1"/>
          <p:nvPr/>
        </p:nvSpPr>
        <p:spPr>
          <a:xfrm>
            <a:off x="3581400" y="5405662"/>
            <a:ext cx="8048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Terstruktur berdasarkan tingkatannya, yaitu :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GBKP Pusat,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Klasis,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Runggun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Pengurus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Sektor, dan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endParaRPr lang="id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SETRIS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57750" y="1592226"/>
            <a:ext cx="5971542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bidang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Bidang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81500" y="2313513"/>
            <a:ext cx="5806451" cy="484857"/>
            <a:chOff x="437287" y="3362835"/>
            <a:chExt cx="2426010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437287" y="3570693"/>
              <a:ext cx="2426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hal-hal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darurat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kalangan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real time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Darurat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(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sampati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00450" y="3034800"/>
            <a:ext cx="5946160" cy="484857"/>
            <a:chOff x="378915" y="3362835"/>
            <a:chExt cx="2484382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378915" y="3570693"/>
              <a:ext cx="2484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Identitas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MAMRE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Data MAMRE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00449" y="3756088"/>
            <a:ext cx="5304820" cy="484857"/>
            <a:chOff x="646875" y="3362835"/>
            <a:chExt cx="2216422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646875" y="3570693"/>
              <a:ext cx="2216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Mengucapkan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selamat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ulang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selamat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raya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otomatis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Automatic Greeting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39">
            <a:extLst>
              <a:ext uri="{FF2B5EF4-FFF2-40B4-BE49-F238E27FC236}">
                <a16:creationId xmlns:a16="http://schemas.microsoft.com/office/drawing/2014/main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3BF460-7E7D-4E1C-814F-13BBAFDEF81B}"/>
              </a:ext>
            </a:extLst>
          </p:cNvPr>
          <p:cNvSpPr txBox="1"/>
          <p:nvPr/>
        </p:nvSpPr>
        <p:spPr>
          <a:xfrm>
            <a:off x="3581400" y="5405662"/>
            <a:ext cx="8048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Terstruktur berdasarkan tingkatannya, yaitu :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GBKP Pusat,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Klasis,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Runggun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Pengurus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Sektor, dan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endParaRPr lang="id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1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045397" y="2857630"/>
            <a:ext cx="5251128" cy="1198158"/>
            <a:chOff x="6665542" y="2749602"/>
            <a:chExt cx="5148438" cy="11981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514843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SI PEMENA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6810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Kondisi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saat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Gambaran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Anggota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275B-AAE8-43F7-AF3E-88F80599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0" y="1189680"/>
            <a:ext cx="8752050" cy="566832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06E993-89F5-4B48-978F-6FB8FAD054C5}"/>
              </a:ext>
            </a:extLst>
          </p:cNvPr>
          <p:cNvSpPr/>
          <p:nvPr/>
        </p:nvSpPr>
        <p:spPr>
          <a:xfrm>
            <a:off x="4667250" y="2390257"/>
            <a:ext cx="2000250" cy="4005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Registrasi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endParaRPr lang="id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6031C-08A7-41DB-8276-81DA1F3C4E47}"/>
              </a:ext>
            </a:extLst>
          </p:cNvPr>
          <p:cNvSpPr txBox="1"/>
          <p:nvPr/>
        </p:nvSpPr>
        <p:spPr>
          <a:xfrm>
            <a:off x="4667250" y="2846839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Nama</a:t>
            </a:r>
            <a:endParaRPr lang="id-ID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A2710-FEF9-49D0-93BF-BA17C0084D4A}"/>
              </a:ext>
            </a:extLst>
          </p:cNvPr>
          <p:cNvSpPr txBox="1"/>
          <p:nvPr/>
        </p:nvSpPr>
        <p:spPr>
          <a:xfrm>
            <a:off x="4667250" y="3010575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Tempat</a:t>
            </a:r>
            <a:r>
              <a:rPr lang="en-US" sz="800" dirty="0"/>
              <a:t> / </a:t>
            </a:r>
            <a:r>
              <a:rPr lang="en-US" sz="800" dirty="0" err="1"/>
              <a:t>Tgl</a:t>
            </a:r>
            <a:r>
              <a:rPr lang="en-US" sz="800" dirty="0"/>
              <a:t> Lahir</a:t>
            </a:r>
            <a:endParaRPr lang="id-ID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E382D-B594-4D37-9C2B-CC94DCD27760}"/>
              </a:ext>
            </a:extLst>
          </p:cNvPr>
          <p:cNvSpPr txBox="1"/>
          <p:nvPr/>
        </p:nvSpPr>
        <p:spPr>
          <a:xfrm>
            <a:off x="4667250" y="3192216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Alamat</a:t>
            </a:r>
            <a:endParaRPr lang="id-ID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D4C47-72E0-4617-8EEF-A61CB79D59BC}"/>
              </a:ext>
            </a:extLst>
          </p:cNvPr>
          <p:cNvSpPr txBox="1"/>
          <p:nvPr/>
        </p:nvSpPr>
        <p:spPr>
          <a:xfrm>
            <a:off x="4667250" y="335480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No. HP</a:t>
            </a:r>
            <a:endParaRPr lang="id-ID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285FC-9936-4A41-A3BA-ED2F494AC99D}"/>
              </a:ext>
            </a:extLst>
          </p:cNvPr>
          <p:cNvSpPr txBox="1"/>
          <p:nvPr/>
        </p:nvSpPr>
        <p:spPr>
          <a:xfrm>
            <a:off x="4667250" y="352247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Email</a:t>
            </a:r>
            <a:endParaRPr lang="id-ID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0D7D9-CDEF-4081-93F9-16A3C3A79DA0}"/>
              </a:ext>
            </a:extLst>
          </p:cNvPr>
          <p:cNvSpPr txBox="1"/>
          <p:nvPr/>
        </p:nvSpPr>
        <p:spPr>
          <a:xfrm>
            <a:off x="4667250" y="4037085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Pekerjaan</a:t>
            </a:r>
            <a:endParaRPr lang="id-ID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96830-AD37-4B59-ABB1-8BA339CEBD37}"/>
              </a:ext>
            </a:extLst>
          </p:cNvPr>
          <p:cNvSpPr txBox="1"/>
          <p:nvPr/>
        </p:nvSpPr>
        <p:spPr>
          <a:xfrm>
            <a:off x="4667250" y="4214281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Gol. Darah</a:t>
            </a:r>
            <a:endParaRPr lang="id-ID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A6AA6-A978-4A56-AFD9-4D3BADACF565}"/>
              </a:ext>
            </a:extLst>
          </p:cNvPr>
          <p:cNvSpPr txBox="1"/>
          <p:nvPr/>
        </p:nvSpPr>
        <p:spPr>
          <a:xfrm>
            <a:off x="4667250" y="4381952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Klasis</a:t>
            </a:r>
            <a:endParaRPr lang="id-ID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7E3BA-3957-4C1E-919C-D63EE1C0D46C}"/>
              </a:ext>
            </a:extLst>
          </p:cNvPr>
          <p:cNvSpPr txBox="1"/>
          <p:nvPr/>
        </p:nvSpPr>
        <p:spPr>
          <a:xfrm>
            <a:off x="4667250" y="456971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Runggun</a:t>
            </a:r>
            <a:endParaRPr lang="id-ID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B683D-3CCE-4AF6-AAA8-93A89E7CBBF0}"/>
              </a:ext>
            </a:extLst>
          </p:cNvPr>
          <p:cNvSpPr txBox="1"/>
          <p:nvPr/>
        </p:nvSpPr>
        <p:spPr>
          <a:xfrm>
            <a:off x="4671828" y="475634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Sektor</a:t>
            </a:r>
            <a:endParaRPr lang="id-ID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88C75C-86FE-45EE-8EAB-8994892430CE}"/>
              </a:ext>
            </a:extLst>
          </p:cNvPr>
          <p:cNvSpPr txBox="1"/>
          <p:nvPr/>
        </p:nvSpPr>
        <p:spPr>
          <a:xfrm>
            <a:off x="5581923" y="2845444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785A8-29B4-437E-BD7D-C509295F6F20}"/>
              </a:ext>
            </a:extLst>
          </p:cNvPr>
          <p:cNvSpPr txBox="1"/>
          <p:nvPr/>
        </p:nvSpPr>
        <p:spPr>
          <a:xfrm>
            <a:off x="5581923" y="3007785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32E98F-DC89-4673-9484-3D35C603B4E8}"/>
              </a:ext>
            </a:extLst>
          </p:cNvPr>
          <p:cNvSpPr txBox="1"/>
          <p:nvPr/>
        </p:nvSpPr>
        <p:spPr>
          <a:xfrm>
            <a:off x="5560615" y="3192216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62D298-D9BF-4CA8-89A0-7272FE8793F9}"/>
              </a:ext>
            </a:extLst>
          </p:cNvPr>
          <p:cNvSpPr txBox="1"/>
          <p:nvPr/>
        </p:nvSpPr>
        <p:spPr>
          <a:xfrm>
            <a:off x="5571269" y="3365832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912D2-D76F-4D63-A8D7-19E93943A9CA}"/>
              </a:ext>
            </a:extLst>
          </p:cNvPr>
          <p:cNvSpPr txBox="1"/>
          <p:nvPr/>
        </p:nvSpPr>
        <p:spPr>
          <a:xfrm>
            <a:off x="5581923" y="3517737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4DA91F-8102-453C-84CB-DE89CDFE8E76}"/>
              </a:ext>
            </a:extLst>
          </p:cNvPr>
          <p:cNvSpPr txBox="1"/>
          <p:nvPr/>
        </p:nvSpPr>
        <p:spPr>
          <a:xfrm>
            <a:off x="5560615" y="3721089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7A860C-3CFD-4411-A8C2-B46524BD3454}"/>
              </a:ext>
            </a:extLst>
          </p:cNvPr>
          <p:cNvSpPr txBox="1"/>
          <p:nvPr/>
        </p:nvSpPr>
        <p:spPr>
          <a:xfrm>
            <a:off x="5560615" y="4246422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3C362-9DBE-4A6A-8DDA-F05D1107FD8A}"/>
              </a:ext>
            </a:extLst>
          </p:cNvPr>
          <p:cNvSpPr txBox="1"/>
          <p:nvPr/>
        </p:nvSpPr>
        <p:spPr>
          <a:xfrm>
            <a:off x="5560615" y="4416056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31721C-9460-4262-8ACB-4FB4CC1DA05C}"/>
              </a:ext>
            </a:extLst>
          </p:cNvPr>
          <p:cNvSpPr txBox="1"/>
          <p:nvPr/>
        </p:nvSpPr>
        <p:spPr>
          <a:xfrm>
            <a:off x="5560615" y="4568641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31465-68FB-4E88-9A9F-4AEFBAEA7DED}"/>
              </a:ext>
            </a:extLst>
          </p:cNvPr>
          <p:cNvSpPr txBox="1"/>
          <p:nvPr/>
        </p:nvSpPr>
        <p:spPr>
          <a:xfrm>
            <a:off x="5560615" y="4771798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24B22F-F46D-4AE4-A019-6A8BF432A71D}"/>
              </a:ext>
            </a:extLst>
          </p:cNvPr>
          <p:cNvCxnSpPr/>
          <p:nvPr/>
        </p:nvCxnSpPr>
        <p:spPr>
          <a:xfrm>
            <a:off x="5795443" y="2998260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4EE90A-AF7A-4D59-8108-D983B227AF20}"/>
              </a:ext>
            </a:extLst>
          </p:cNvPr>
          <p:cNvCxnSpPr/>
          <p:nvPr/>
        </p:nvCxnSpPr>
        <p:spPr>
          <a:xfrm>
            <a:off x="5795443" y="3190101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1B0F25-7297-429B-8B18-D7B1AC161A2F}"/>
              </a:ext>
            </a:extLst>
          </p:cNvPr>
          <p:cNvCxnSpPr/>
          <p:nvPr/>
        </p:nvCxnSpPr>
        <p:spPr>
          <a:xfrm>
            <a:off x="5795443" y="3365832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A99124-0EFB-40B1-9840-CDFB38F6A5B7}"/>
              </a:ext>
            </a:extLst>
          </p:cNvPr>
          <p:cNvCxnSpPr/>
          <p:nvPr/>
        </p:nvCxnSpPr>
        <p:spPr>
          <a:xfrm>
            <a:off x="5795443" y="3540294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A382B0-512C-4FF4-AED5-66F62D155B22}"/>
              </a:ext>
            </a:extLst>
          </p:cNvPr>
          <p:cNvCxnSpPr/>
          <p:nvPr/>
        </p:nvCxnSpPr>
        <p:spPr>
          <a:xfrm>
            <a:off x="5804968" y="3721089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2D14FB-4B39-4E29-9244-847FA9F7EFD6}"/>
              </a:ext>
            </a:extLst>
          </p:cNvPr>
          <p:cNvCxnSpPr/>
          <p:nvPr/>
        </p:nvCxnSpPr>
        <p:spPr>
          <a:xfrm>
            <a:off x="5804968" y="4236897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47A754-6388-4A16-BA0A-FBE53E31BABD}"/>
              </a:ext>
            </a:extLst>
          </p:cNvPr>
          <p:cNvCxnSpPr/>
          <p:nvPr/>
        </p:nvCxnSpPr>
        <p:spPr>
          <a:xfrm>
            <a:off x="5814493" y="4404128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C3BABC-7544-41E9-B912-1AE91DBCC28B}"/>
              </a:ext>
            </a:extLst>
          </p:cNvPr>
          <p:cNvCxnSpPr/>
          <p:nvPr/>
        </p:nvCxnSpPr>
        <p:spPr>
          <a:xfrm>
            <a:off x="5814493" y="4597396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2DB1EE-FDC5-4EB5-B50C-CCE47CC23782}"/>
              </a:ext>
            </a:extLst>
          </p:cNvPr>
          <p:cNvCxnSpPr/>
          <p:nvPr/>
        </p:nvCxnSpPr>
        <p:spPr>
          <a:xfrm>
            <a:off x="5814493" y="4771798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as-Foto-Terbaru | Desa Bisa">
            <a:extLst>
              <a:ext uri="{FF2B5EF4-FFF2-40B4-BE49-F238E27FC236}">
                <a16:creationId xmlns:a16="http://schemas.microsoft.com/office/drawing/2014/main" id="{B1A042A3-B374-49A4-BCCB-06892BC9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00" y="4960774"/>
            <a:ext cx="642777" cy="9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C89B5FA-1590-48A8-87D5-E0F2F4F59C1C}"/>
              </a:ext>
            </a:extLst>
          </p:cNvPr>
          <p:cNvSpPr txBox="1"/>
          <p:nvPr/>
        </p:nvSpPr>
        <p:spPr>
          <a:xfrm>
            <a:off x="4669445" y="369014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Marga</a:t>
            </a:r>
            <a:endParaRPr lang="id-ID" sz="8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A96F0D-F26C-4847-9DAB-AD7FADDEB900}"/>
              </a:ext>
            </a:extLst>
          </p:cNvPr>
          <p:cNvCxnSpPr/>
          <p:nvPr/>
        </p:nvCxnSpPr>
        <p:spPr>
          <a:xfrm>
            <a:off x="5804968" y="3883357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E4F4673-19C5-41FE-BA1A-3C192686BB38}"/>
              </a:ext>
            </a:extLst>
          </p:cNvPr>
          <p:cNvSpPr txBox="1"/>
          <p:nvPr/>
        </p:nvSpPr>
        <p:spPr>
          <a:xfrm>
            <a:off x="5562873" y="3893205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515210-0483-4BF6-AAB7-F042D57E37B3}"/>
              </a:ext>
            </a:extLst>
          </p:cNvPr>
          <p:cNvSpPr txBox="1"/>
          <p:nvPr/>
        </p:nvSpPr>
        <p:spPr>
          <a:xfrm>
            <a:off x="4671703" y="3862265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Bere</a:t>
            </a:r>
            <a:endParaRPr lang="id-ID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89F2FF-5DB9-4C3B-8BAF-5DC45B21589B}"/>
              </a:ext>
            </a:extLst>
          </p:cNvPr>
          <p:cNvCxnSpPr/>
          <p:nvPr/>
        </p:nvCxnSpPr>
        <p:spPr>
          <a:xfrm>
            <a:off x="5807226" y="4055473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A48A22-C4C1-4870-B059-A3321C509935}"/>
              </a:ext>
            </a:extLst>
          </p:cNvPr>
          <p:cNvSpPr txBox="1"/>
          <p:nvPr/>
        </p:nvSpPr>
        <p:spPr>
          <a:xfrm>
            <a:off x="5560615" y="4066291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839384-7A44-40CC-810B-FAE64F97DF86}"/>
              </a:ext>
            </a:extLst>
          </p:cNvPr>
          <p:cNvCxnSpPr/>
          <p:nvPr/>
        </p:nvCxnSpPr>
        <p:spPr>
          <a:xfrm>
            <a:off x="5814493" y="4952515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5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47861" y="4558"/>
            <a:ext cx="7344139" cy="6863603"/>
          </a:xfrm>
        </p:spPr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D9A62BE-FF97-405B-9110-AE9DBDCEA59D}"/>
              </a:ext>
            </a:extLst>
          </p:cNvPr>
          <p:cNvSpPr txBox="1">
            <a:spLocks/>
          </p:cNvSpPr>
          <p:nvPr/>
        </p:nvSpPr>
        <p:spPr>
          <a:xfrm>
            <a:off x="690665" y="1314449"/>
            <a:ext cx="3793270" cy="5410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400" dirty="0" err="1"/>
              <a:t>Kolekte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sektor</a:t>
            </a:r>
            <a:r>
              <a:rPr lang="en-US" altLang="ko-KR" sz="1400" dirty="0"/>
              <a:t> …….. (</a:t>
            </a:r>
            <a:r>
              <a:rPr lang="en-US" altLang="ko-KR" sz="1400" dirty="0" err="1"/>
              <a:t>mingguan</a:t>
            </a:r>
            <a:r>
              <a:rPr lang="en-US" altLang="ko-KR" sz="1400" dirty="0"/>
              <a:t>)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Runggun</a:t>
            </a:r>
            <a:r>
              <a:rPr lang="en-US" altLang="ko-KR" sz="1400" dirty="0">
                <a:solidFill>
                  <a:schemeClr val="bg1"/>
                </a:solidFill>
              </a:rPr>
              <a:t> : 45 %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Sektor</a:t>
            </a:r>
            <a:r>
              <a:rPr lang="en-US" altLang="ko-KR" sz="1400" dirty="0">
                <a:solidFill>
                  <a:schemeClr val="bg1"/>
                </a:solidFill>
              </a:rPr>
              <a:t> : 25 %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Klasis</a:t>
            </a:r>
            <a:r>
              <a:rPr lang="en-US" altLang="ko-KR" sz="1400" dirty="0">
                <a:solidFill>
                  <a:schemeClr val="bg1"/>
                </a:solidFill>
              </a:rPr>
              <a:t> : 15 %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Pusat 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Majelis</a:t>
            </a:r>
            <a:r>
              <a:rPr lang="en-US" altLang="ko-KR" sz="1400" dirty="0">
                <a:solidFill>
                  <a:schemeClr val="bg1"/>
                </a:solidFill>
              </a:rPr>
              <a:t> : 10 %</a:t>
            </a:r>
          </a:p>
          <a:p>
            <a:pPr marL="228600" indent="-228600">
              <a:buAutoNum type="arabicPeriod"/>
            </a:pP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gabungan</a:t>
            </a:r>
            <a:endParaRPr lang="en-US" altLang="ko-KR" sz="1400" dirty="0"/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Sektor</a:t>
            </a:r>
            <a:r>
              <a:rPr lang="en-US" altLang="ko-KR" sz="1400" dirty="0">
                <a:solidFill>
                  <a:schemeClr val="bg1"/>
                </a:solidFill>
              </a:rPr>
              <a:t> : 70 %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Klasis</a:t>
            </a:r>
            <a:r>
              <a:rPr lang="en-US" altLang="ko-KR" sz="1400" dirty="0">
                <a:solidFill>
                  <a:schemeClr val="bg1"/>
                </a:solidFill>
              </a:rPr>
              <a:t> : 15 %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Pusat : 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Majelis</a:t>
            </a:r>
            <a:r>
              <a:rPr lang="en-US" altLang="ko-KR" sz="1400" dirty="0">
                <a:solidFill>
                  <a:schemeClr val="bg1"/>
                </a:solidFill>
              </a:rPr>
              <a:t> : 10 %</a:t>
            </a:r>
          </a:p>
          <a:p>
            <a:pPr marL="228600" indent="-228600">
              <a:buAutoNum type="arabicPeriod"/>
            </a:pPr>
            <a:r>
              <a:rPr lang="en-US" altLang="ko-KR" sz="1400" dirty="0" err="1"/>
              <a:t>Iuran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Mamre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Runggun</a:t>
            </a:r>
            <a:r>
              <a:rPr lang="en-US" altLang="ko-KR" sz="1400" dirty="0">
                <a:solidFill>
                  <a:schemeClr val="bg1"/>
                </a:solidFill>
              </a:rPr>
              <a:t> : 60 %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Sektor</a:t>
            </a:r>
            <a:r>
              <a:rPr lang="en-US" altLang="ko-KR" sz="1400" dirty="0">
                <a:solidFill>
                  <a:schemeClr val="bg1"/>
                </a:solidFill>
              </a:rPr>
              <a:t> : 25 %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Klasis</a:t>
            </a:r>
            <a:r>
              <a:rPr lang="en-US" altLang="ko-KR" sz="1400" dirty="0">
                <a:solidFill>
                  <a:schemeClr val="bg1"/>
                </a:solidFill>
              </a:rPr>
              <a:t> : 10 %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Pusat : 5 %</a:t>
            </a:r>
          </a:p>
          <a:p>
            <a:pPr marL="228600" indent="-228600">
              <a:buAutoNum type="arabicPeriod"/>
            </a:pPr>
            <a:r>
              <a:rPr lang="en-US" altLang="ko-KR" sz="1400" dirty="0" err="1"/>
              <a:t>Ucapan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syukur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Donatur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Tanda </a:t>
            </a:r>
            <a:r>
              <a:rPr lang="en-US" altLang="ko-KR" sz="1400" dirty="0" err="1">
                <a:solidFill>
                  <a:schemeClr val="bg1"/>
                </a:solidFill>
              </a:rPr>
              <a:t>riah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rukur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Dana </a:t>
            </a:r>
            <a:r>
              <a:rPr lang="en-US" altLang="ko-KR" sz="1400" dirty="0" err="1">
                <a:solidFill>
                  <a:schemeClr val="bg1"/>
                </a:solidFill>
              </a:rPr>
              <a:t>usaha</a:t>
            </a:r>
            <a:r>
              <a:rPr lang="en-US" altLang="ko-KR" sz="1400" dirty="0">
                <a:solidFill>
                  <a:schemeClr val="bg1"/>
                </a:solidFill>
              </a:rPr>
              <a:t> / </a:t>
            </a:r>
            <a:r>
              <a:rPr lang="en-US" altLang="ko-KR" sz="1400" dirty="0" err="1">
                <a:solidFill>
                  <a:schemeClr val="bg1"/>
                </a:solidFill>
              </a:rPr>
              <a:t>toko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Mamre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DD704-BB23-4095-8698-2FB5CAC91FF6}"/>
              </a:ext>
            </a:extLst>
          </p:cNvPr>
          <p:cNvSpPr txBox="1"/>
          <p:nvPr/>
        </p:nvSpPr>
        <p:spPr>
          <a:xfrm flipH="1">
            <a:off x="690665" y="493909"/>
            <a:ext cx="33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Persembahan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7D844-EC0D-461D-938E-07B65FC04516}"/>
              </a:ext>
            </a:extLst>
          </p:cNvPr>
          <p:cNvSpPr/>
          <p:nvPr/>
        </p:nvSpPr>
        <p:spPr>
          <a:xfrm>
            <a:off x="5591383" y="3170670"/>
            <a:ext cx="1049426" cy="487989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E784CA-AD48-4AE3-A77D-EFC23DA7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16" y="2782768"/>
            <a:ext cx="1286367" cy="1292464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696EF18E-0BB6-4706-A2E9-E0348744C18C}"/>
              </a:ext>
            </a:extLst>
          </p:cNvPr>
          <p:cNvSpPr txBox="1">
            <a:spLocks/>
          </p:cNvSpPr>
          <p:nvPr/>
        </p:nvSpPr>
        <p:spPr>
          <a:xfrm>
            <a:off x="7634162" y="1314449"/>
            <a:ext cx="4253038" cy="4752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diakonia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/>
              <a:t>Karitatib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sakit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meninggal</a:t>
            </a:r>
            <a:r>
              <a:rPr lang="en-US" altLang="ko-KR" sz="1400" dirty="0"/>
              <a:t> dunia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/>
              <a:t>Transformatif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bencana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bantuan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sosial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koinonia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/>
              <a:t>Kegiatan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rutin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persekutuan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gabungan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retret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kebaktian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padang</a:t>
            </a:r>
            <a:r>
              <a:rPr lang="en-US" altLang="ko-KR" sz="1400" dirty="0"/>
              <a:t>, Natal)</a:t>
            </a:r>
          </a:p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marturia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Vokal</a:t>
            </a:r>
            <a:r>
              <a:rPr lang="en-US" altLang="ko-KR" sz="1400" dirty="0"/>
              <a:t> group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Kunjungan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Morimar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kesekretariatan</a:t>
            </a:r>
            <a:r>
              <a:rPr lang="en-US" altLang="ko-KR" sz="1400" dirty="0">
                <a:solidFill>
                  <a:schemeClr val="tx1"/>
                </a:solidFill>
              </a:rPr>
              <a:t> dan </a:t>
            </a:r>
            <a:r>
              <a:rPr lang="en-US" altLang="ko-KR" sz="1400" dirty="0" err="1">
                <a:solidFill>
                  <a:schemeClr val="tx1"/>
                </a:solidFill>
              </a:rPr>
              <a:t>keuangan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Buku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Mamre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/>
              <a:t>Surat </a:t>
            </a:r>
            <a:r>
              <a:rPr lang="en-US" altLang="ko-KR" sz="1400" dirty="0" err="1"/>
              <a:t>menyurat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Perjalanan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dinas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Rapat</a:t>
            </a:r>
            <a:r>
              <a:rPr lang="en-US" altLang="ko-KR" sz="1400" dirty="0"/>
              <a:t> Bp. </a:t>
            </a:r>
            <a:r>
              <a:rPr lang="en-US" altLang="ko-KR" sz="1400" dirty="0" err="1"/>
              <a:t>Mamre</a:t>
            </a:r>
            <a:r>
              <a:rPr lang="en-US" altLang="ko-KR" sz="1400" dirty="0"/>
              <a:t> Pusat dan </a:t>
            </a:r>
            <a:r>
              <a:rPr lang="en-US" altLang="ko-KR" sz="1400" dirty="0" err="1"/>
              <a:t>Klasis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ED5E9C-3854-48EE-998F-4D5D949CC58E}"/>
              </a:ext>
            </a:extLst>
          </p:cNvPr>
          <p:cNvSpPr txBox="1"/>
          <p:nvPr/>
        </p:nvSpPr>
        <p:spPr>
          <a:xfrm flipH="1">
            <a:off x="7634162" y="493909"/>
            <a:ext cx="33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latin typeface="+mj-lt"/>
                <a:cs typeface="Arial" pitchFamily="34" charset="0"/>
              </a:rPr>
              <a:t>Pengeluaran</a:t>
            </a:r>
            <a:endParaRPr lang="en-US" altLang="ko-KR" sz="3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6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BUJUR RAS MEJUAH-JUAH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BPP MAMRE GBKP PUSAT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020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Klasis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95CD-3F2F-46F5-88BD-150108B812F8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2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BPP MAMRE KLASIS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4269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Runggun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11D0C-A96B-400E-8258-CB84208D460C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18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8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KLASIS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D05D3-7A65-46A5-B51D-DCCAE6A36388}"/>
              </a:ext>
            </a:extLst>
          </p:cNvPr>
          <p:cNvSpPr txBox="1"/>
          <p:nvPr/>
        </p:nvSpPr>
        <p:spPr>
          <a:xfrm>
            <a:off x="966009" y="188151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Kabanjahe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DB7D85-DEED-45B5-A2C4-D5479FC3A1DA}"/>
              </a:ext>
            </a:extLst>
          </p:cNvPr>
          <p:cNvSpPr txBox="1"/>
          <p:nvPr/>
        </p:nvSpPr>
        <p:spPr>
          <a:xfrm>
            <a:off x="2359450" y="1899698"/>
            <a:ext cx="186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Kabanjahe</a:t>
            </a:r>
            <a:r>
              <a:rPr lang="en-US" sz="1200" dirty="0"/>
              <a:t> – </a:t>
            </a:r>
            <a:r>
              <a:rPr lang="en-US" sz="1200" dirty="0" err="1"/>
              <a:t>Tiga</a:t>
            </a:r>
            <a:r>
              <a:rPr lang="en-US" sz="1200" dirty="0"/>
              <a:t> </a:t>
            </a:r>
            <a:r>
              <a:rPr lang="en-US" sz="1200" dirty="0" err="1"/>
              <a:t>Panah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347A3-7151-4D33-80FA-C4A85A5E0E9E}"/>
              </a:ext>
            </a:extLst>
          </p:cNvPr>
          <p:cNvSpPr txBox="1"/>
          <p:nvPr/>
        </p:nvSpPr>
        <p:spPr>
          <a:xfrm>
            <a:off x="4236019" y="1899697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Kabanjahe</a:t>
            </a:r>
            <a:r>
              <a:rPr lang="en-US" sz="1200" dirty="0"/>
              <a:t> – </a:t>
            </a:r>
            <a:r>
              <a:rPr lang="en-US" sz="1200" dirty="0" err="1"/>
              <a:t>Sukarame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0F175-7169-4104-B282-E80503059D9B}"/>
              </a:ext>
            </a:extLst>
          </p:cNvPr>
          <p:cNvSpPr txBox="1"/>
          <p:nvPr/>
        </p:nvSpPr>
        <p:spPr>
          <a:xfrm>
            <a:off x="6546951" y="1899697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Laubaleng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FE39B-8BB1-4578-9B21-CC9535DEA959}"/>
              </a:ext>
            </a:extLst>
          </p:cNvPr>
          <p:cNvSpPr txBox="1"/>
          <p:nvPr/>
        </p:nvSpPr>
        <p:spPr>
          <a:xfrm>
            <a:off x="8557319" y="1899697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Munte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30207-A044-43A6-971C-03A346C731F2}"/>
              </a:ext>
            </a:extLst>
          </p:cNvPr>
          <p:cNvSpPr txBox="1"/>
          <p:nvPr/>
        </p:nvSpPr>
        <p:spPr>
          <a:xfrm>
            <a:off x="10189027" y="1881514"/>
            <a:ext cx="108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Tiga</a:t>
            </a:r>
            <a:r>
              <a:rPr lang="en-US" sz="1200" dirty="0"/>
              <a:t> </a:t>
            </a:r>
            <a:r>
              <a:rPr lang="en-US" sz="1200" dirty="0" err="1"/>
              <a:t>Binanga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34945-BB3A-4EB0-9397-268E299E3020}"/>
              </a:ext>
            </a:extLst>
          </p:cNvPr>
          <p:cNvSpPr txBox="1"/>
          <p:nvPr/>
        </p:nvSpPr>
        <p:spPr>
          <a:xfrm>
            <a:off x="1008489" y="3885269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Sinabung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D6892-E26F-45E1-A910-EC883E06ADE6}"/>
              </a:ext>
            </a:extLst>
          </p:cNvPr>
          <p:cNvSpPr txBox="1"/>
          <p:nvPr/>
        </p:nvSpPr>
        <p:spPr>
          <a:xfrm>
            <a:off x="2955543" y="390345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Siantar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E5055-7B62-450A-8AFB-63D48A72FB71}"/>
              </a:ext>
            </a:extLst>
          </p:cNvPr>
          <p:cNvSpPr txBox="1"/>
          <p:nvPr/>
        </p:nvSpPr>
        <p:spPr>
          <a:xfrm>
            <a:off x="4567842" y="3903451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Lubuk</a:t>
            </a:r>
            <a:r>
              <a:rPr lang="en-US" sz="1200" dirty="0"/>
              <a:t> </a:t>
            </a:r>
            <a:r>
              <a:rPr lang="en-US" sz="1200" dirty="0" err="1"/>
              <a:t>Pakam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FFE12-57C3-41D6-AB95-12C6611127B1}"/>
              </a:ext>
            </a:extLst>
          </p:cNvPr>
          <p:cNvSpPr txBox="1"/>
          <p:nvPr/>
        </p:nvSpPr>
        <p:spPr>
          <a:xfrm>
            <a:off x="6362609" y="390345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- </a:t>
            </a:r>
            <a:r>
              <a:rPr lang="en-US" sz="1200" dirty="0" err="1"/>
              <a:t>Delitua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E9AFF1-F837-4BEA-A75A-1A5A45D288B6}"/>
              </a:ext>
            </a:extLst>
          </p:cNvPr>
          <p:cNvSpPr txBox="1"/>
          <p:nvPr/>
        </p:nvSpPr>
        <p:spPr>
          <a:xfrm>
            <a:off x="7757426" y="3903451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Pembangunan Medan </a:t>
            </a:r>
            <a:r>
              <a:rPr lang="en-US" sz="1200" dirty="0" err="1"/>
              <a:t>Delitua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4368D7-9A35-433F-A3B2-C24D3DA57467}"/>
              </a:ext>
            </a:extLst>
          </p:cNvPr>
          <p:cNvSpPr txBox="1"/>
          <p:nvPr/>
        </p:nvSpPr>
        <p:spPr>
          <a:xfrm>
            <a:off x="10011448" y="3885268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</a:t>
            </a:r>
            <a:r>
              <a:rPr lang="en-US" sz="1200" dirty="0" err="1"/>
              <a:t>Kutajurung</a:t>
            </a:r>
            <a:endParaRPr lang="id-ID" sz="1200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C3089864-D7C1-4CA4-BDF6-8E35BE661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397553"/>
              </p:ext>
            </p:extLst>
          </p:nvPr>
        </p:nvGraphicFramePr>
        <p:xfrm>
          <a:off x="619124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BB9380D0-76D6-45C2-96A0-74748DC4F355}"/>
              </a:ext>
            </a:extLst>
          </p:cNvPr>
          <p:cNvSpPr/>
          <p:nvPr/>
        </p:nvSpPr>
        <p:spPr>
          <a:xfrm>
            <a:off x="619121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6CDBA176-04D7-4BBF-BB8D-C3E4E7194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057353"/>
              </p:ext>
            </p:extLst>
          </p:nvPr>
        </p:nvGraphicFramePr>
        <p:xfrm>
          <a:off x="2480122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17A4037-409C-4AD6-BEDE-E31DD4AC580B}"/>
              </a:ext>
            </a:extLst>
          </p:cNvPr>
          <p:cNvSpPr/>
          <p:nvPr/>
        </p:nvSpPr>
        <p:spPr>
          <a:xfrm>
            <a:off x="2480119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216D14F1-FE11-49E2-88F1-C4155826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186843"/>
              </p:ext>
            </p:extLst>
          </p:nvPr>
        </p:nvGraphicFramePr>
        <p:xfrm>
          <a:off x="4295457" y="2402029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339E7BE2-D793-47D6-8FEF-0CA1EDBFC56B}"/>
              </a:ext>
            </a:extLst>
          </p:cNvPr>
          <p:cNvSpPr/>
          <p:nvPr/>
        </p:nvSpPr>
        <p:spPr>
          <a:xfrm>
            <a:off x="4295454" y="3331540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8F07A561-37BA-4D8A-BAC2-C7476E4AC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907905"/>
              </p:ext>
            </p:extLst>
          </p:nvPr>
        </p:nvGraphicFramePr>
        <p:xfrm>
          <a:off x="61751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C9D3A4A3-553C-4D82-90B7-36B1FC96A93F}"/>
              </a:ext>
            </a:extLst>
          </p:cNvPr>
          <p:cNvSpPr/>
          <p:nvPr/>
        </p:nvSpPr>
        <p:spPr>
          <a:xfrm>
            <a:off x="61751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667E327A-4C54-4C2C-BED6-34E04AC95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917428"/>
              </p:ext>
            </p:extLst>
          </p:nvPr>
        </p:nvGraphicFramePr>
        <p:xfrm>
          <a:off x="80420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A023145A-732E-46C4-871D-1963A492E1BB}"/>
              </a:ext>
            </a:extLst>
          </p:cNvPr>
          <p:cNvSpPr/>
          <p:nvPr/>
        </p:nvSpPr>
        <p:spPr>
          <a:xfrm>
            <a:off x="80420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FAF4A56A-3BCB-428B-BD87-598253ECD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84414"/>
              </p:ext>
            </p:extLst>
          </p:nvPr>
        </p:nvGraphicFramePr>
        <p:xfrm>
          <a:off x="9915851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FB0A6D46-DCB2-4E04-A19D-1DC9148785EE}"/>
              </a:ext>
            </a:extLst>
          </p:cNvPr>
          <p:cNvSpPr/>
          <p:nvPr/>
        </p:nvSpPr>
        <p:spPr>
          <a:xfrm>
            <a:off x="9915848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E71277CA-7BE3-427A-A083-180FF34A6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728279"/>
              </p:ext>
            </p:extLst>
          </p:nvPr>
        </p:nvGraphicFramePr>
        <p:xfrm>
          <a:off x="61912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A62B0B99-DDE4-4886-8B8D-46E9057CF450}"/>
              </a:ext>
            </a:extLst>
          </p:cNvPr>
          <p:cNvSpPr/>
          <p:nvPr/>
        </p:nvSpPr>
        <p:spPr>
          <a:xfrm>
            <a:off x="61912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10E5EFA9-1D52-4F02-9B40-F59E722AA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104915"/>
              </p:ext>
            </p:extLst>
          </p:nvPr>
        </p:nvGraphicFramePr>
        <p:xfrm>
          <a:off x="2480121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9C7D01E5-AAF1-431B-B3C8-5419BA337B97}"/>
              </a:ext>
            </a:extLst>
          </p:cNvPr>
          <p:cNvSpPr/>
          <p:nvPr/>
        </p:nvSpPr>
        <p:spPr>
          <a:xfrm>
            <a:off x="2480118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F2F9D17C-E0D1-438B-95B8-7C6DDF5C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45777"/>
              </p:ext>
            </p:extLst>
          </p:nvPr>
        </p:nvGraphicFramePr>
        <p:xfrm>
          <a:off x="430565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6FB5338E-0FBE-43EB-8EAA-D193B7FB0994}"/>
              </a:ext>
            </a:extLst>
          </p:cNvPr>
          <p:cNvSpPr/>
          <p:nvPr/>
        </p:nvSpPr>
        <p:spPr>
          <a:xfrm>
            <a:off x="430565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75C0B02D-4863-4D45-8F24-5188BC687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638326"/>
              </p:ext>
            </p:extLst>
          </p:nvPr>
        </p:nvGraphicFramePr>
        <p:xfrm>
          <a:off x="6204297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08BAD399-AB5B-44F8-9016-EC5DC5292E48}"/>
              </a:ext>
            </a:extLst>
          </p:cNvPr>
          <p:cNvSpPr/>
          <p:nvPr/>
        </p:nvSpPr>
        <p:spPr>
          <a:xfrm>
            <a:off x="6204294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9D1E7731-068D-44C3-938A-962792348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239331"/>
              </p:ext>
            </p:extLst>
          </p:nvPr>
        </p:nvGraphicFramePr>
        <p:xfrm>
          <a:off x="8071200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041548C1-DBD6-45AE-81E3-9B337E467490}"/>
              </a:ext>
            </a:extLst>
          </p:cNvPr>
          <p:cNvSpPr/>
          <p:nvPr/>
        </p:nvSpPr>
        <p:spPr>
          <a:xfrm>
            <a:off x="8071197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85FF0A5D-19A1-4D8E-BAF4-3521AC932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635015"/>
              </p:ext>
            </p:extLst>
          </p:nvPr>
        </p:nvGraphicFramePr>
        <p:xfrm>
          <a:off x="9915686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ED634073-0F4B-4E24-ABD8-B43814314EE6}"/>
              </a:ext>
            </a:extLst>
          </p:cNvPr>
          <p:cNvSpPr/>
          <p:nvPr/>
        </p:nvSpPr>
        <p:spPr>
          <a:xfrm>
            <a:off x="9915683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</p:spTree>
    <p:extLst>
      <p:ext uri="{BB962C8B-B14F-4D97-AF65-F5344CB8AC3E}">
        <p14:creationId xmlns:p14="http://schemas.microsoft.com/office/powerpoint/2010/main" val="3100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Graphic spid="37" grpId="0">
        <p:bldAsOne/>
      </p:bldGraphic>
      <p:bldP spid="38" grpId="0" animBg="1"/>
      <p:bldGraphic spid="39" grpId="0">
        <p:bldAsOne/>
      </p:bldGraphic>
      <p:bldP spid="40" grpId="0" animBg="1"/>
      <p:bldGraphic spid="43" grpId="0">
        <p:bldAsOne/>
      </p:bldGraphic>
      <p:bldP spid="44" grpId="0" animBg="1"/>
      <p:bldGraphic spid="45" grpId="0">
        <p:bldAsOne/>
      </p:bldGraphic>
      <p:bldP spid="46" grpId="0" animBg="1"/>
      <p:bldGraphic spid="47" grpId="0">
        <p:bldAsOne/>
      </p:bldGraphic>
      <p:bldP spid="48" grpId="0" animBg="1"/>
      <p:bldGraphic spid="49" grpId="0">
        <p:bldAsOne/>
      </p:bldGraphic>
      <p:bldP spid="50" grpId="0" animBg="1"/>
      <p:bldGraphic spid="51" grpId="0">
        <p:bldAsOne/>
      </p:bldGraphic>
      <p:bldP spid="52" grpId="0" animBg="1"/>
      <p:bldGraphic spid="53" grpId="0">
        <p:bldAsOne/>
      </p:bldGraphic>
      <p:bldP spid="54" grpId="0" animBg="1"/>
      <p:bldGraphic spid="55" grpId="0">
        <p:bldAsOne/>
      </p:bldGraphic>
      <p:bldP spid="56" grpId="0" animBg="1"/>
      <p:bldGraphic spid="57" grpId="0">
        <p:bldAsOne/>
      </p:bldGraphic>
      <p:bldP spid="58" grpId="0" animBg="1"/>
      <p:bldGraphic spid="59" grpId="0">
        <p:bldAsOne/>
      </p:bldGraphic>
      <p:bldP spid="60" grpId="0" animBg="1"/>
      <p:bldGraphic spid="61" grpId="0">
        <p:bldAsOne/>
      </p:bldGraphic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KLASIS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D05D3-7A65-46A5-B51D-DCCAE6A36388}"/>
              </a:ext>
            </a:extLst>
          </p:cNvPr>
          <p:cNvSpPr txBox="1"/>
          <p:nvPr/>
        </p:nvSpPr>
        <p:spPr>
          <a:xfrm>
            <a:off x="909104" y="1881515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Pancur</a:t>
            </a:r>
            <a:r>
              <a:rPr lang="en-US" sz="1200" dirty="0"/>
              <a:t> Batu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DB7D85-DEED-45B5-A2C4-D5479FC3A1DA}"/>
              </a:ext>
            </a:extLst>
          </p:cNvPr>
          <p:cNvSpPr txBox="1"/>
          <p:nvPr/>
        </p:nvSpPr>
        <p:spPr>
          <a:xfrm>
            <a:off x="2815281" y="1899698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Sumbagsel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347A3-7151-4D33-80FA-C4A85A5E0E9E}"/>
              </a:ext>
            </a:extLst>
          </p:cNvPr>
          <p:cNvSpPr txBox="1"/>
          <p:nvPr/>
        </p:nvSpPr>
        <p:spPr>
          <a:xfrm>
            <a:off x="4589481" y="1899697"/>
            <a:ext cx="107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Riau </a:t>
            </a:r>
            <a:r>
              <a:rPr lang="en-US" sz="1200" dirty="0" err="1"/>
              <a:t>Sumbar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0F175-7169-4104-B282-E80503059D9B}"/>
              </a:ext>
            </a:extLst>
          </p:cNvPr>
          <p:cNvSpPr txBox="1"/>
          <p:nvPr/>
        </p:nvSpPr>
        <p:spPr>
          <a:xfrm>
            <a:off x="6699237" y="1899697"/>
            <a:ext cx="59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Kepri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FE39B-8BB1-4578-9B21-CC9535DEA959}"/>
              </a:ext>
            </a:extLst>
          </p:cNvPr>
          <p:cNvSpPr txBox="1"/>
          <p:nvPr/>
        </p:nvSpPr>
        <p:spPr>
          <a:xfrm>
            <a:off x="8093251" y="1899697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</a:t>
            </a:r>
            <a:r>
              <a:rPr lang="en-US" sz="1200" dirty="0" err="1"/>
              <a:t>Namorambe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30207-A044-43A6-971C-03A346C731F2}"/>
              </a:ext>
            </a:extLst>
          </p:cNvPr>
          <p:cNvSpPr txBox="1"/>
          <p:nvPr/>
        </p:nvSpPr>
        <p:spPr>
          <a:xfrm>
            <a:off x="9933705" y="1881514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Jakarta - Kalimantan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34945-BB3A-4EB0-9397-268E299E3020}"/>
              </a:ext>
            </a:extLst>
          </p:cNvPr>
          <p:cNvSpPr txBox="1"/>
          <p:nvPr/>
        </p:nvSpPr>
        <p:spPr>
          <a:xfrm>
            <a:off x="768040" y="3885269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Jakarta - Banten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D6892-E26F-45E1-A910-EC883E06ADE6}"/>
              </a:ext>
            </a:extLst>
          </p:cNvPr>
          <p:cNvSpPr txBox="1"/>
          <p:nvPr/>
        </p:nvSpPr>
        <p:spPr>
          <a:xfrm>
            <a:off x="2567619" y="3903452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Bekasi - Denpasar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E5055-7B62-450A-8AFB-63D48A72FB71}"/>
              </a:ext>
            </a:extLst>
          </p:cNvPr>
          <p:cNvSpPr txBox="1"/>
          <p:nvPr/>
        </p:nvSpPr>
        <p:spPr>
          <a:xfrm>
            <a:off x="4555821" y="390345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Binjai</a:t>
            </a:r>
            <a:r>
              <a:rPr lang="en-US" sz="1200" dirty="0"/>
              <a:t> </a:t>
            </a:r>
            <a:r>
              <a:rPr lang="en-US" sz="1200" dirty="0" err="1"/>
              <a:t>Langkat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FFE12-57C3-41D6-AB95-12C6611127B1}"/>
              </a:ext>
            </a:extLst>
          </p:cNvPr>
          <p:cNvSpPr txBox="1"/>
          <p:nvPr/>
        </p:nvSpPr>
        <p:spPr>
          <a:xfrm>
            <a:off x="6413906" y="3903451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Kuala </a:t>
            </a:r>
            <a:r>
              <a:rPr lang="en-US" sz="1200" dirty="0" err="1"/>
              <a:t>Langkat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E9AFF1-F837-4BEA-A75A-1A5A45D288B6}"/>
              </a:ext>
            </a:extLst>
          </p:cNvPr>
          <p:cNvSpPr txBox="1"/>
          <p:nvPr/>
        </p:nvSpPr>
        <p:spPr>
          <a:xfrm>
            <a:off x="8446718" y="390345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Berastagi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4368D7-9A35-433F-A3B2-C24D3DA57467}"/>
              </a:ext>
            </a:extLst>
          </p:cNvPr>
          <p:cNvSpPr txBox="1"/>
          <p:nvPr/>
        </p:nvSpPr>
        <p:spPr>
          <a:xfrm>
            <a:off x="10142896" y="388526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Barus</a:t>
            </a:r>
            <a:r>
              <a:rPr lang="en-US" sz="1200" dirty="0"/>
              <a:t> </a:t>
            </a:r>
            <a:r>
              <a:rPr lang="en-US" sz="1200" dirty="0" err="1"/>
              <a:t>Sibayak</a:t>
            </a:r>
            <a:endParaRPr lang="id-ID" sz="1200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C3089864-D7C1-4CA4-BDF6-8E35BE661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750375"/>
              </p:ext>
            </p:extLst>
          </p:nvPr>
        </p:nvGraphicFramePr>
        <p:xfrm>
          <a:off x="619124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BB9380D0-76D6-45C2-96A0-74748DC4F355}"/>
              </a:ext>
            </a:extLst>
          </p:cNvPr>
          <p:cNvSpPr/>
          <p:nvPr/>
        </p:nvSpPr>
        <p:spPr>
          <a:xfrm>
            <a:off x="619121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6CDBA176-04D7-4BBF-BB8D-C3E4E7194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426369"/>
              </p:ext>
            </p:extLst>
          </p:nvPr>
        </p:nvGraphicFramePr>
        <p:xfrm>
          <a:off x="2480122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17A4037-409C-4AD6-BEDE-E31DD4AC580B}"/>
              </a:ext>
            </a:extLst>
          </p:cNvPr>
          <p:cNvSpPr/>
          <p:nvPr/>
        </p:nvSpPr>
        <p:spPr>
          <a:xfrm>
            <a:off x="2480119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216D14F1-FE11-49E2-88F1-C4155826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456400"/>
              </p:ext>
            </p:extLst>
          </p:nvPr>
        </p:nvGraphicFramePr>
        <p:xfrm>
          <a:off x="4295457" y="2402029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339E7BE2-D793-47D6-8FEF-0CA1EDBFC56B}"/>
              </a:ext>
            </a:extLst>
          </p:cNvPr>
          <p:cNvSpPr/>
          <p:nvPr/>
        </p:nvSpPr>
        <p:spPr>
          <a:xfrm>
            <a:off x="4295454" y="3331540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8F07A561-37BA-4D8A-BAC2-C7476E4AC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529694"/>
              </p:ext>
            </p:extLst>
          </p:nvPr>
        </p:nvGraphicFramePr>
        <p:xfrm>
          <a:off x="61751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C9D3A4A3-553C-4D82-90B7-36B1FC96A93F}"/>
              </a:ext>
            </a:extLst>
          </p:cNvPr>
          <p:cNvSpPr/>
          <p:nvPr/>
        </p:nvSpPr>
        <p:spPr>
          <a:xfrm>
            <a:off x="61751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667E327A-4C54-4C2C-BED6-34E04AC95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201953"/>
              </p:ext>
            </p:extLst>
          </p:nvPr>
        </p:nvGraphicFramePr>
        <p:xfrm>
          <a:off x="80420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A023145A-732E-46C4-871D-1963A492E1BB}"/>
              </a:ext>
            </a:extLst>
          </p:cNvPr>
          <p:cNvSpPr/>
          <p:nvPr/>
        </p:nvSpPr>
        <p:spPr>
          <a:xfrm>
            <a:off x="80420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FAF4A56A-3BCB-428B-BD87-598253ECD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47185"/>
              </p:ext>
            </p:extLst>
          </p:nvPr>
        </p:nvGraphicFramePr>
        <p:xfrm>
          <a:off x="9915851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FB0A6D46-DCB2-4E04-A19D-1DC9148785EE}"/>
              </a:ext>
            </a:extLst>
          </p:cNvPr>
          <p:cNvSpPr/>
          <p:nvPr/>
        </p:nvSpPr>
        <p:spPr>
          <a:xfrm>
            <a:off x="9915848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E71277CA-7BE3-427A-A083-180FF34A6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076085"/>
              </p:ext>
            </p:extLst>
          </p:nvPr>
        </p:nvGraphicFramePr>
        <p:xfrm>
          <a:off x="61912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A62B0B99-DDE4-4886-8B8D-46E9057CF450}"/>
              </a:ext>
            </a:extLst>
          </p:cNvPr>
          <p:cNvSpPr/>
          <p:nvPr/>
        </p:nvSpPr>
        <p:spPr>
          <a:xfrm>
            <a:off x="61912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10E5EFA9-1D52-4F02-9B40-F59E722AA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685785"/>
              </p:ext>
            </p:extLst>
          </p:nvPr>
        </p:nvGraphicFramePr>
        <p:xfrm>
          <a:off x="2480121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9C7D01E5-AAF1-431B-B3C8-5419BA337B97}"/>
              </a:ext>
            </a:extLst>
          </p:cNvPr>
          <p:cNvSpPr/>
          <p:nvPr/>
        </p:nvSpPr>
        <p:spPr>
          <a:xfrm>
            <a:off x="2480118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F2F9D17C-E0D1-438B-95B8-7C6DDF5C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52609"/>
              </p:ext>
            </p:extLst>
          </p:nvPr>
        </p:nvGraphicFramePr>
        <p:xfrm>
          <a:off x="430565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6FB5338E-0FBE-43EB-8EAA-D193B7FB0994}"/>
              </a:ext>
            </a:extLst>
          </p:cNvPr>
          <p:cNvSpPr/>
          <p:nvPr/>
        </p:nvSpPr>
        <p:spPr>
          <a:xfrm>
            <a:off x="430565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75C0B02D-4863-4D45-8F24-5188BC687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293171"/>
              </p:ext>
            </p:extLst>
          </p:nvPr>
        </p:nvGraphicFramePr>
        <p:xfrm>
          <a:off x="6204297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08BAD399-AB5B-44F8-9016-EC5DC5292E48}"/>
              </a:ext>
            </a:extLst>
          </p:cNvPr>
          <p:cNvSpPr/>
          <p:nvPr/>
        </p:nvSpPr>
        <p:spPr>
          <a:xfrm>
            <a:off x="6204294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9D1E7731-068D-44C3-938A-962792348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013695"/>
              </p:ext>
            </p:extLst>
          </p:nvPr>
        </p:nvGraphicFramePr>
        <p:xfrm>
          <a:off x="8071200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041548C1-DBD6-45AE-81E3-9B337E467490}"/>
              </a:ext>
            </a:extLst>
          </p:cNvPr>
          <p:cNvSpPr/>
          <p:nvPr/>
        </p:nvSpPr>
        <p:spPr>
          <a:xfrm>
            <a:off x="8071197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85FF0A5D-19A1-4D8E-BAF4-3521AC932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448549"/>
              </p:ext>
            </p:extLst>
          </p:nvPr>
        </p:nvGraphicFramePr>
        <p:xfrm>
          <a:off x="9915686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ED634073-0F4B-4E24-ABD8-B43814314EE6}"/>
              </a:ext>
            </a:extLst>
          </p:cNvPr>
          <p:cNvSpPr/>
          <p:nvPr/>
        </p:nvSpPr>
        <p:spPr>
          <a:xfrm>
            <a:off x="9915683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</p:spTree>
    <p:extLst>
      <p:ext uri="{BB962C8B-B14F-4D97-AF65-F5344CB8AC3E}">
        <p14:creationId xmlns:p14="http://schemas.microsoft.com/office/powerpoint/2010/main" val="390049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KLASIS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D05D3-7A65-46A5-B51D-DCCAE6A36388}"/>
              </a:ext>
            </a:extLst>
          </p:cNvPr>
          <p:cNvSpPr txBox="1"/>
          <p:nvPr/>
        </p:nvSpPr>
        <p:spPr>
          <a:xfrm>
            <a:off x="1127113" y="1881515"/>
            <a:ext cx="59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Dairi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DB7D85-DEED-45B5-A2C4-D5479FC3A1DA}"/>
              </a:ext>
            </a:extLst>
          </p:cNvPr>
          <p:cNvSpPr txBox="1"/>
          <p:nvPr/>
        </p:nvSpPr>
        <p:spPr>
          <a:xfrm>
            <a:off x="2862569" y="189969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Sibolangit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347A3-7151-4D33-80FA-C4A85A5E0E9E}"/>
              </a:ext>
            </a:extLst>
          </p:cNvPr>
          <p:cNvSpPr txBox="1"/>
          <p:nvPr/>
        </p:nvSpPr>
        <p:spPr>
          <a:xfrm>
            <a:off x="4202359" y="1899697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Kampung Lalang</a:t>
            </a:r>
            <a:endParaRPr lang="id-ID" sz="1200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C3089864-D7C1-4CA4-BDF6-8E35BE661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324153"/>
              </p:ext>
            </p:extLst>
          </p:nvPr>
        </p:nvGraphicFramePr>
        <p:xfrm>
          <a:off x="619124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BB9380D0-76D6-45C2-96A0-74748DC4F355}"/>
              </a:ext>
            </a:extLst>
          </p:cNvPr>
          <p:cNvSpPr/>
          <p:nvPr/>
        </p:nvSpPr>
        <p:spPr>
          <a:xfrm>
            <a:off x="619121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6CDBA176-04D7-4BBF-BB8D-C3E4E7194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848790"/>
              </p:ext>
            </p:extLst>
          </p:nvPr>
        </p:nvGraphicFramePr>
        <p:xfrm>
          <a:off x="2480122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17A4037-409C-4AD6-BEDE-E31DD4AC580B}"/>
              </a:ext>
            </a:extLst>
          </p:cNvPr>
          <p:cNvSpPr/>
          <p:nvPr/>
        </p:nvSpPr>
        <p:spPr>
          <a:xfrm>
            <a:off x="2480119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216D14F1-FE11-49E2-88F1-C4155826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87401"/>
              </p:ext>
            </p:extLst>
          </p:nvPr>
        </p:nvGraphicFramePr>
        <p:xfrm>
          <a:off x="4295457" y="2402029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339E7BE2-D793-47D6-8FEF-0CA1EDBFC56B}"/>
              </a:ext>
            </a:extLst>
          </p:cNvPr>
          <p:cNvSpPr/>
          <p:nvPr/>
        </p:nvSpPr>
        <p:spPr>
          <a:xfrm>
            <a:off x="4295454" y="3331540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</p:spTree>
    <p:extLst>
      <p:ext uri="{BB962C8B-B14F-4D97-AF65-F5344CB8AC3E}">
        <p14:creationId xmlns:p14="http://schemas.microsoft.com/office/powerpoint/2010/main" val="114332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BPP MAMRE RUNGGUN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281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Sektor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11D0C-A96B-400E-8258-CB84208D460C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32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RUNGGUN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D05D3-7A65-46A5-B51D-DCCAE6A36388}"/>
              </a:ext>
            </a:extLst>
          </p:cNvPr>
          <p:cNvSpPr txBox="1"/>
          <p:nvPr/>
        </p:nvSpPr>
        <p:spPr>
          <a:xfrm>
            <a:off x="1021311" y="2059965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DB7D85-DEED-45B5-A2C4-D5479FC3A1DA}"/>
              </a:ext>
            </a:extLst>
          </p:cNvPr>
          <p:cNvSpPr txBox="1"/>
          <p:nvPr/>
        </p:nvSpPr>
        <p:spPr>
          <a:xfrm>
            <a:off x="2888216" y="20781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347A3-7151-4D33-80FA-C4A85A5E0E9E}"/>
              </a:ext>
            </a:extLst>
          </p:cNvPr>
          <p:cNvSpPr txBox="1"/>
          <p:nvPr/>
        </p:nvSpPr>
        <p:spPr>
          <a:xfrm>
            <a:off x="4726538" y="207814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0F175-7169-4104-B282-E80503059D9B}"/>
              </a:ext>
            </a:extLst>
          </p:cNvPr>
          <p:cNvSpPr txBox="1"/>
          <p:nvPr/>
        </p:nvSpPr>
        <p:spPr>
          <a:xfrm>
            <a:off x="6593438" y="207814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FE39B-8BB1-4578-9B21-CC9535DEA959}"/>
              </a:ext>
            </a:extLst>
          </p:cNvPr>
          <p:cNvSpPr txBox="1"/>
          <p:nvPr/>
        </p:nvSpPr>
        <p:spPr>
          <a:xfrm>
            <a:off x="8460337" y="207814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30207-A044-43A6-971C-03A346C731F2}"/>
              </a:ext>
            </a:extLst>
          </p:cNvPr>
          <p:cNvSpPr txBox="1"/>
          <p:nvPr/>
        </p:nvSpPr>
        <p:spPr>
          <a:xfrm>
            <a:off x="10327238" y="205996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34945-BB3A-4EB0-9397-268E299E3020}"/>
              </a:ext>
            </a:extLst>
          </p:cNvPr>
          <p:cNvSpPr txBox="1"/>
          <p:nvPr/>
        </p:nvSpPr>
        <p:spPr>
          <a:xfrm>
            <a:off x="1021314" y="406371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D6892-E26F-45E1-A910-EC883E06ADE6}"/>
              </a:ext>
            </a:extLst>
          </p:cNvPr>
          <p:cNvSpPr txBox="1"/>
          <p:nvPr/>
        </p:nvSpPr>
        <p:spPr>
          <a:xfrm>
            <a:off x="2888219" y="4081902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E5055-7B62-450A-8AFB-63D48A72FB71}"/>
              </a:ext>
            </a:extLst>
          </p:cNvPr>
          <p:cNvSpPr txBox="1"/>
          <p:nvPr/>
        </p:nvSpPr>
        <p:spPr>
          <a:xfrm>
            <a:off x="4726540" y="408190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FFE12-57C3-41D6-AB95-12C6611127B1}"/>
              </a:ext>
            </a:extLst>
          </p:cNvPr>
          <p:cNvSpPr txBox="1"/>
          <p:nvPr/>
        </p:nvSpPr>
        <p:spPr>
          <a:xfrm>
            <a:off x="6593441" y="408190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E9AFF1-F837-4BEA-A75A-1A5A45D288B6}"/>
              </a:ext>
            </a:extLst>
          </p:cNvPr>
          <p:cNvSpPr txBox="1"/>
          <p:nvPr/>
        </p:nvSpPr>
        <p:spPr>
          <a:xfrm>
            <a:off x="8460343" y="408190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4368D7-9A35-433F-A3B2-C24D3DA57467}"/>
              </a:ext>
            </a:extLst>
          </p:cNvPr>
          <p:cNvSpPr txBox="1"/>
          <p:nvPr/>
        </p:nvSpPr>
        <p:spPr>
          <a:xfrm>
            <a:off x="10327240" y="406371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28A8F1AF-B23D-40F7-BF25-85CFAD51B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134110"/>
              </p:ext>
            </p:extLst>
          </p:nvPr>
        </p:nvGraphicFramePr>
        <p:xfrm>
          <a:off x="578920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2C5961CE-4292-4EEF-A898-F5FBF8CAFAA2}"/>
              </a:ext>
            </a:extLst>
          </p:cNvPr>
          <p:cNvSpPr/>
          <p:nvPr/>
        </p:nvSpPr>
        <p:spPr>
          <a:xfrm>
            <a:off x="578920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65" name="Diagram 64">
            <a:extLst>
              <a:ext uri="{FF2B5EF4-FFF2-40B4-BE49-F238E27FC236}">
                <a16:creationId xmlns:a16="http://schemas.microsoft.com/office/drawing/2014/main" id="{828B9670-F163-47A2-940F-2E78B7ED8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989542"/>
              </p:ext>
            </p:extLst>
          </p:nvPr>
        </p:nvGraphicFramePr>
        <p:xfrm>
          <a:off x="2463080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8EB6FD97-9580-4268-95E7-17B0B37395B6}"/>
              </a:ext>
            </a:extLst>
          </p:cNvPr>
          <p:cNvSpPr/>
          <p:nvPr/>
        </p:nvSpPr>
        <p:spPr>
          <a:xfrm>
            <a:off x="2463080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75C583CC-905C-4C9C-8594-BBB28F0B0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583284"/>
              </p:ext>
            </p:extLst>
          </p:nvPr>
        </p:nvGraphicFramePr>
        <p:xfrm>
          <a:off x="4295454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1149CA99-89B8-4A12-87F1-48414E9B212B}"/>
              </a:ext>
            </a:extLst>
          </p:cNvPr>
          <p:cNvSpPr/>
          <p:nvPr/>
        </p:nvSpPr>
        <p:spPr>
          <a:xfrm>
            <a:off x="4295454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4EC9DC08-3C4F-49B1-9CC1-DDCA4DE1E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589446"/>
              </p:ext>
            </p:extLst>
          </p:nvPr>
        </p:nvGraphicFramePr>
        <p:xfrm>
          <a:off x="6168305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9E372F5E-5984-4E18-9A52-94CA7A67EEC7}"/>
              </a:ext>
            </a:extLst>
          </p:cNvPr>
          <p:cNvSpPr/>
          <p:nvPr/>
        </p:nvSpPr>
        <p:spPr>
          <a:xfrm>
            <a:off x="6168305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373A05AC-6EF2-4461-98F6-E9AF77C1C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058764"/>
              </p:ext>
            </p:extLst>
          </p:nvPr>
        </p:nvGraphicFramePr>
        <p:xfrm>
          <a:off x="8029254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02A74820-72B8-419E-B904-E9B602EA985A}"/>
              </a:ext>
            </a:extLst>
          </p:cNvPr>
          <p:cNvSpPr/>
          <p:nvPr/>
        </p:nvSpPr>
        <p:spPr>
          <a:xfrm>
            <a:off x="8029254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FADC91AE-5B63-4165-A485-F674E0C75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454883"/>
              </p:ext>
            </p:extLst>
          </p:nvPr>
        </p:nvGraphicFramePr>
        <p:xfrm>
          <a:off x="9902105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C0FAFD9D-4A6F-4BBF-A514-3146E99D87B4}"/>
              </a:ext>
            </a:extLst>
          </p:cNvPr>
          <p:cNvSpPr/>
          <p:nvPr/>
        </p:nvSpPr>
        <p:spPr>
          <a:xfrm>
            <a:off x="9902105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12930BE0-97BB-43A6-8AB2-04355DC02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714553"/>
              </p:ext>
            </p:extLst>
          </p:nvPr>
        </p:nvGraphicFramePr>
        <p:xfrm>
          <a:off x="596180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EACC3677-5A0F-410C-9AC5-E36A995111A6}"/>
              </a:ext>
            </a:extLst>
          </p:cNvPr>
          <p:cNvSpPr/>
          <p:nvPr/>
        </p:nvSpPr>
        <p:spPr>
          <a:xfrm>
            <a:off x="596180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7" name="Diagram 76">
            <a:extLst>
              <a:ext uri="{FF2B5EF4-FFF2-40B4-BE49-F238E27FC236}">
                <a16:creationId xmlns:a16="http://schemas.microsoft.com/office/drawing/2014/main" id="{F2EF3A57-0281-4CE2-8EBC-658FBC66E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678769"/>
              </p:ext>
            </p:extLst>
          </p:nvPr>
        </p:nvGraphicFramePr>
        <p:xfrm>
          <a:off x="2445817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C1A4DA8F-401A-4CE3-BBE8-1921ADD0751D}"/>
              </a:ext>
            </a:extLst>
          </p:cNvPr>
          <p:cNvSpPr/>
          <p:nvPr/>
        </p:nvSpPr>
        <p:spPr>
          <a:xfrm>
            <a:off x="2445817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6E06DAB7-13AE-42CB-BED5-5993042CF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613969"/>
              </p:ext>
            </p:extLst>
          </p:nvPr>
        </p:nvGraphicFramePr>
        <p:xfrm>
          <a:off x="4304085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id="{FB4BB407-A344-4AB7-A7CA-2375EEB23DE1}"/>
              </a:ext>
            </a:extLst>
          </p:cNvPr>
          <p:cNvSpPr/>
          <p:nvPr/>
        </p:nvSpPr>
        <p:spPr>
          <a:xfrm>
            <a:off x="4304085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81" name="Diagram 80">
            <a:extLst>
              <a:ext uri="{FF2B5EF4-FFF2-40B4-BE49-F238E27FC236}">
                <a16:creationId xmlns:a16="http://schemas.microsoft.com/office/drawing/2014/main" id="{F07694C2-50BA-4469-BB5E-CFB4E48CA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205487"/>
              </p:ext>
            </p:extLst>
          </p:nvPr>
        </p:nvGraphicFramePr>
        <p:xfrm>
          <a:off x="6159673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5532777D-7752-4FDB-8D08-A0E5B01995BA}"/>
              </a:ext>
            </a:extLst>
          </p:cNvPr>
          <p:cNvSpPr/>
          <p:nvPr/>
        </p:nvSpPr>
        <p:spPr>
          <a:xfrm>
            <a:off x="6159673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83" name="Diagram 82">
            <a:extLst>
              <a:ext uri="{FF2B5EF4-FFF2-40B4-BE49-F238E27FC236}">
                <a16:creationId xmlns:a16="http://schemas.microsoft.com/office/drawing/2014/main" id="{294A2FF2-C215-449E-AEE7-11D70DF1C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200616"/>
              </p:ext>
            </p:extLst>
          </p:nvPr>
        </p:nvGraphicFramePr>
        <p:xfrm>
          <a:off x="8015261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DD403EC3-38E5-43EB-B3D3-45E07E832817}"/>
              </a:ext>
            </a:extLst>
          </p:cNvPr>
          <p:cNvSpPr/>
          <p:nvPr/>
        </p:nvSpPr>
        <p:spPr>
          <a:xfrm>
            <a:off x="8015261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85" name="Diagram 84">
            <a:extLst>
              <a:ext uri="{FF2B5EF4-FFF2-40B4-BE49-F238E27FC236}">
                <a16:creationId xmlns:a16="http://schemas.microsoft.com/office/drawing/2014/main" id="{23134DBD-F674-46BC-9EC0-35523A4B2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676272"/>
              </p:ext>
            </p:extLst>
          </p:nvPr>
        </p:nvGraphicFramePr>
        <p:xfrm>
          <a:off x="9902105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0019B918-E789-4B51-9A6B-BEE4F8A33839}"/>
              </a:ext>
            </a:extLst>
          </p:cNvPr>
          <p:cNvSpPr/>
          <p:nvPr/>
        </p:nvSpPr>
        <p:spPr>
          <a:xfrm>
            <a:off x="9902105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</p:spTree>
    <p:extLst>
      <p:ext uri="{BB962C8B-B14F-4D97-AF65-F5344CB8AC3E}">
        <p14:creationId xmlns:p14="http://schemas.microsoft.com/office/powerpoint/2010/main" val="20246842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1803</Words>
  <Application>Microsoft Office PowerPoint</Application>
  <PresentationFormat>Widescreen</PresentationFormat>
  <Paragraphs>767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SETRIS</vt:lpstr>
      <vt:lpstr>MENU SETRIS</vt:lpstr>
      <vt:lpstr>MENU SETRIS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Alex Tribuana Sutanto</cp:lastModifiedBy>
  <cp:revision>115</cp:revision>
  <dcterms:created xsi:type="dcterms:W3CDTF">2020-01-20T05:08:25Z</dcterms:created>
  <dcterms:modified xsi:type="dcterms:W3CDTF">2022-01-26T05:35:09Z</dcterms:modified>
</cp:coreProperties>
</file>