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D51047-E38E-449A-A571-3DADAF508B23}" type="datetimeFigureOut">
              <a:rPr lang="ro-RO" smtClean="0"/>
              <a:t>09.06.2023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CD5C2DB-C097-4A55-B9DE-8B1A6102E749}" type="slidenum">
              <a:rPr lang="ro-RO" smtClean="0"/>
              <a:t>‹#›</a:t>
            </a:fld>
            <a:endParaRPr lang="ro-RO"/>
          </a:p>
        </p:txBody>
      </p:sp>
    </p:spTree>
    <p:extLst>
      <p:ext uri="{BB962C8B-B14F-4D97-AF65-F5344CB8AC3E}">
        <p14:creationId xmlns:p14="http://schemas.microsoft.com/office/powerpoint/2010/main" val="1429046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51047-E38E-449A-A571-3DADAF508B23}" type="datetimeFigureOut">
              <a:rPr lang="ro-RO" smtClean="0"/>
              <a:t>09.06.2023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CD5C2DB-C097-4A55-B9DE-8B1A6102E749}" type="slidenum">
              <a:rPr lang="ro-RO" smtClean="0"/>
              <a:t>‹#›</a:t>
            </a:fld>
            <a:endParaRPr lang="ro-RO"/>
          </a:p>
        </p:txBody>
      </p:sp>
    </p:spTree>
    <p:extLst>
      <p:ext uri="{BB962C8B-B14F-4D97-AF65-F5344CB8AC3E}">
        <p14:creationId xmlns:p14="http://schemas.microsoft.com/office/powerpoint/2010/main" val="253120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23D51047-E38E-449A-A571-3DADAF508B23}" type="datetimeFigureOut">
              <a:rPr lang="ro-RO" smtClean="0"/>
              <a:t>09.06.2023</a:t>
            </a:fld>
            <a:endParaRPr lang="ro-RO"/>
          </a:p>
        </p:txBody>
      </p:sp>
      <p:sp>
        <p:nvSpPr>
          <p:cNvPr id="5" name="Footer Placeholder 4"/>
          <p:cNvSpPr>
            <a:spLocks noGrp="1"/>
          </p:cNvSpPr>
          <p:nvPr>
            <p:ph type="ftr" sz="quarter" idx="11"/>
          </p:nvPr>
        </p:nvSpPr>
        <p:spPr>
          <a:xfrm>
            <a:off x="3776135" y="6422854"/>
            <a:ext cx="4279669" cy="365125"/>
          </a:xfrm>
        </p:spPr>
        <p:txBody>
          <a:bodyPr/>
          <a:lstStyle/>
          <a:p>
            <a:endParaRPr lang="ro-RO"/>
          </a:p>
        </p:txBody>
      </p:sp>
      <p:sp>
        <p:nvSpPr>
          <p:cNvPr id="6" name="Slide Number Placeholder 5"/>
          <p:cNvSpPr>
            <a:spLocks noGrp="1"/>
          </p:cNvSpPr>
          <p:nvPr>
            <p:ph type="sldNum" sz="quarter" idx="12"/>
          </p:nvPr>
        </p:nvSpPr>
        <p:spPr>
          <a:xfrm>
            <a:off x="8073048" y="6422854"/>
            <a:ext cx="879759" cy="365125"/>
          </a:xfrm>
        </p:spPr>
        <p:txBody>
          <a:bodyPr/>
          <a:lstStyle/>
          <a:p>
            <a:fld id="{6CD5C2DB-C097-4A55-B9DE-8B1A6102E749}" type="slidenum">
              <a:rPr lang="ro-RO" smtClean="0"/>
              <a:t>‹#›</a:t>
            </a:fld>
            <a:endParaRPr lang="ro-RO"/>
          </a:p>
        </p:txBody>
      </p:sp>
    </p:spTree>
    <p:extLst>
      <p:ext uri="{BB962C8B-B14F-4D97-AF65-F5344CB8AC3E}">
        <p14:creationId xmlns:p14="http://schemas.microsoft.com/office/powerpoint/2010/main" val="3192439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51047-E38E-449A-A571-3DADAF508B23}" type="datetimeFigureOut">
              <a:rPr lang="ro-RO" smtClean="0"/>
              <a:t>09.06.2023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CD5C2DB-C097-4A55-B9DE-8B1A6102E749}" type="slidenum">
              <a:rPr lang="ro-RO" smtClean="0"/>
              <a:t>‹#›</a:t>
            </a:fld>
            <a:endParaRPr lang="ro-RO"/>
          </a:p>
        </p:txBody>
      </p:sp>
    </p:spTree>
    <p:extLst>
      <p:ext uri="{BB962C8B-B14F-4D97-AF65-F5344CB8AC3E}">
        <p14:creationId xmlns:p14="http://schemas.microsoft.com/office/powerpoint/2010/main" val="2999347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23D51047-E38E-449A-A571-3DADAF508B23}" type="datetimeFigureOut">
              <a:rPr lang="ro-RO" smtClean="0"/>
              <a:t>09.06.2023</a:t>
            </a:fld>
            <a:endParaRPr lang="ro-RO"/>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ro-RO"/>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CD5C2DB-C097-4A55-B9DE-8B1A6102E749}" type="slidenum">
              <a:rPr lang="ro-RO" smtClean="0"/>
              <a:t>‹#›</a:t>
            </a:fld>
            <a:endParaRPr lang="ro-RO"/>
          </a:p>
        </p:txBody>
      </p:sp>
    </p:spTree>
    <p:extLst>
      <p:ext uri="{BB962C8B-B14F-4D97-AF65-F5344CB8AC3E}">
        <p14:creationId xmlns:p14="http://schemas.microsoft.com/office/powerpoint/2010/main" val="31664666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D51047-E38E-449A-A571-3DADAF508B23}" type="datetimeFigureOut">
              <a:rPr lang="ro-RO" smtClean="0"/>
              <a:t>09.06.2023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CD5C2DB-C097-4A55-B9DE-8B1A6102E749}" type="slidenum">
              <a:rPr lang="ro-RO" smtClean="0"/>
              <a:t>‹#›</a:t>
            </a:fld>
            <a:endParaRPr lang="ro-RO"/>
          </a:p>
        </p:txBody>
      </p:sp>
    </p:spTree>
    <p:extLst>
      <p:ext uri="{BB962C8B-B14F-4D97-AF65-F5344CB8AC3E}">
        <p14:creationId xmlns:p14="http://schemas.microsoft.com/office/powerpoint/2010/main" val="4195949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D51047-E38E-449A-A571-3DADAF508B23}" type="datetimeFigureOut">
              <a:rPr lang="ro-RO" smtClean="0"/>
              <a:t>09.06.2023</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6CD5C2DB-C097-4A55-B9DE-8B1A6102E749}" type="slidenum">
              <a:rPr lang="ro-RO" smtClean="0"/>
              <a:t>‹#›</a:t>
            </a:fld>
            <a:endParaRPr lang="ro-RO"/>
          </a:p>
        </p:txBody>
      </p:sp>
    </p:spTree>
    <p:extLst>
      <p:ext uri="{BB962C8B-B14F-4D97-AF65-F5344CB8AC3E}">
        <p14:creationId xmlns:p14="http://schemas.microsoft.com/office/powerpoint/2010/main" val="653797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D51047-E38E-449A-A571-3DADAF508B23}" type="datetimeFigureOut">
              <a:rPr lang="ro-RO" smtClean="0"/>
              <a:t>09.06.2023</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6CD5C2DB-C097-4A55-B9DE-8B1A6102E749}" type="slidenum">
              <a:rPr lang="ro-RO" smtClean="0"/>
              <a:t>‹#›</a:t>
            </a:fld>
            <a:endParaRPr lang="ro-RO"/>
          </a:p>
        </p:txBody>
      </p:sp>
    </p:spTree>
    <p:extLst>
      <p:ext uri="{BB962C8B-B14F-4D97-AF65-F5344CB8AC3E}">
        <p14:creationId xmlns:p14="http://schemas.microsoft.com/office/powerpoint/2010/main" val="2423471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51047-E38E-449A-A571-3DADAF508B23}" type="datetimeFigureOut">
              <a:rPr lang="ro-RO" smtClean="0"/>
              <a:t>09.06.2023</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6CD5C2DB-C097-4A55-B9DE-8B1A6102E749}" type="slidenum">
              <a:rPr lang="ro-RO" smtClean="0"/>
              <a:t>‹#›</a:t>
            </a:fld>
            <a:endParaRPr lang="ro-RO"/>
          </a:p>
        </p:txBody>
      </p:sp>
    </p:spTree>
    <p:extLst>
      <p:ext uri="{BB962C8B-B14F-4D97-AF65-F5344CB8AC3E}">
        <p14:creationId xmlns:p14="http://schemas.microsoft.com/office/powerpoint/2010/main" val="2043487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51047-E38E-449A-A571-3DADAF508B23}" type="datetimeFigureOut">
              <a:rPr lang="ro-RO" smtClean="0"/>
              <a:t>09.06.2023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CD5C2DB-C097-4A55-B9DE-8B1A6102E749}" type="slidenum">
              <a:rPr lang="ro-RO" smtClean="0"/>
              <a:t>‹#›</a:t>
            </a:fld>
            <a:endParaRPr lang="ro-RO"/>
          </a:p>
        </p:txBody>
      </p:sp>
    </p:spTree>
    <p:extLst>
      <p:ext uri="{BB962C8B-B14F-4D97-AF65-F5344CB8AC3E}">
        <p14:creationId xmlns:p14="http://schemas.microsoft.com/office/powerpoint/2010/main" val="1863012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51047-E38E-449A-A571-3DADAF508B23}" type="datetimeFigureOut">
              <a:rPr lang="ro-RO" smtClean="0"/>
              <a:t>09.06.2023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CD5C2DB-C097-4A55-B9DE-8B1A6102E749}" type="slidenum">
              <a:rPr lang="ro-RO" smtClean="0"/>
              <a:t>‹#›</a:t>
            </a:fld>
            <a:endParaRPr lang="ro-RO"/>
          </a:p>
        </p:txBody>
      </p:sp>
    </p:spTree>
    <p:extLst>
      <p:ext uri="{BB962C8B-B14F-4D97-AF65-F5344CB8AC3E}">
        <p14:creationId xmlns:p14="http://schemas.microsoft.com/office/powerpoint/2010/main" val="3709379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3D51047-E38E-449A-A571-3DADAF508B23}" type="datetimeFigureOut">
              <a:rPr lang="ro-RO" smtClean="0"/>
              <a:t>09.06.2023</a:t>
            </a:fld>
            <a:endParaRPr lang="ro-RO"/>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ro-RO"/>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CD5C2DB-C097-4A55-B9DE-8B1A6102E749}" type="slidenum">
              <a:rPr lang="ro-RO" smtClean="0"/>
              <a:t>‹#›</a:t>
            </a:fld>
            <a:endParaRPr lang="ro-RO"/>
          </a:p>
        </p:txBody>
      </p:sp>
    </p:spTree>
    <p:extLst>
      <p:ext uri="{BB962C8B-B14F-4D97-AF65-F5344CB8AC3E}">
        <p14:creationId xmlns:p14="http://schemas.microsoft.com/office/powerpoint/2010/main" val="346386386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934A-2A08-5452-7F81-D28AAB3C1AE6}"/>
              </a:ext>
            </a:extLst>
          </p:cNvPr>
          <p:cNvSpPr>
            <a:spLocks noGrp="1"/>
          </p:cNvSpPr>
          <p:nvPr>
            <p:ph type="ctrTitle"/>
          </p:nvPr>
        </p:nvSpPr>
        <p:spPr/>
        <p:txBody>
          <a:bodyPr/>
          <a:lstStyle/>
          <a:p>
            <a:r>
              <a:rPr lang="en-US" dirty="0"/>
              <a:t>TITLE</a:t>
            </a:r>
            <a:endParaRPr lang="ro-RO" dirty="0"/>
          </a:p>
        </p:txBody>
      </p:sp>
      <p:sp>
        <p:nvSpPr>
          <p:cNvPr id="3" name="Subtitle 2">
            <a:extLst>
              <a:ext uri="{FF2B5EF4-FFF2-40B4-BE49-F238E27FC236}">
                <a16:creationId xmlns:a16="http://schemas.microsoft.com/office/drawing/2014/main" id="{947926ED-A00D-4E34-FDA3-D7D123903C8E}"/>
              </a:ext>
            </a:extLst>
          </p:cNvPr>
          <p:cNvSpPr>
            <a:spLocks noGrp="1"/>
          </p:cNvSpPr>
          <p:nvPr>
            <p:ph type="subTitle" idx="1"/>
          </p:nvPr>
        </p:nvSpPr>
        <p:spPr/>
        <p:txBody>
          <a:bodyPr/>
          <a:lstStyle/>
          <a:p>
            <a:r>
              <a:rPr lang="en-US" dirty="0"/>
              <a:t>Subtitle</a:t>
            </a:r>
            <a:endParaRPr lang="ro-RO" dirty="0"/>
          </a:p>
        </p:txBody>
      </p:sp>
    </p:spTree>
    <p:extLst>
      <p:ext uri="{BB962C8B-B14F-4D97-AF65-F5344CB8AC3E}">
        <p14:creationId xmlns:p14="http://schemas.microsoft.com/office/powerpoint/2010/main" val="1636284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1B9E-44B9-6A77-BE99-88872FB5FC22}"/>
              </a:ext>
            </a:extLst>
          </p:cNvPr>
          <p:cNvSpPr>
            <a:spLocks noGrp="1"/>
          </p:cNvSpPr>
          <p:nvPr>
            <p:ph type="title"/>
          </p:nvPr>
        </p:nvSpPr>
        <p:spPr/>
        <p:txBody>
          <a:bodyPr/>
          <a:lstStyle/>
          <a:p>
            <a:r>
              <a:rPr lang="en-US" dirty="0"/>
              <a:t>TEXT </a:t>
            </a:r>
            <a:endParaRPr lang="ro-RO" dirty="0"/>
          </a:p>
        </p:txBody>
      </p:sp>
      <p:sp>
        <p:nvSpPr>
          <p:cNvPr id="3" name="Content Placeholder 2">
            <a:extLst>
              <a:ext uri="{FF2B5EF4-FFF2-40B4-BE49-F238E27FC236}">
                <a16:creationId xmlns:a16="http://schemas.microsoft.com/office/drawing/2014/main" id="{30AD75D9-6F52-F73C-DA03-E230BFB5CEAA}"/>
              </a:ext>
            </a:extLst>
          </p:cNvPr>
          <p:cNvSpPr>
            <a:spLocks noGrp="1"/>
          </p:cNvSpPr>
          <p:nvPr>
            <p:ph idx="1"/>
          </p:nvPr>
        </p:nvSpPr>
        <p:spPr/>
        <p:txBody>
          <a:bodyPr/>
          <a:lstStyle/>
          <a:p>
            <a:r>
              <a:rPr lang="en-US" b="0" i="0" dirty="0">
                <a:solidFill>
                  <a:srgbClr val="E8E6E3"/>
                </a:solidFill>
                <a:effectLst/>
                <a:latin typeface="Open Sans" panose="020B0606030504020204" pitchFamily="34" charset="0"/>
              </a:rPr>
              <a:t>There are many variations of passages of Lorem Ipsum available, but the majority have suffered alteration in some form, by injected </a:t>
            </a:r>
            <a:r>
              <a:rPr lang="en-US" b="0" i="0" dirty="0" err="1">
                <a:solidFill>
                  <a:srgbClr val="E8E6E3"/>
                </a:solidFill>
                <a:effectLst/>
                <a:latin typeface="Open Sans" panose="020B0606030504020204" pitchFamily="34" charset="0"/>
              </a:rPr>
              <a:t>humour</a:t>
            </a:r>
            <a:r>
              <a:rPr lang="en-US" b="0" i="0" dirty="0">
                <a:solidFill>
                  <a:srgbClr val="E8E6E3"/>
                </a:solidFill>
                <a:effectLst/>
                <a:latin typeface="Open Sans" panose="020B0606030504020204" pitchFamily="34" charset="0"/>
              </a:rPr>
              <a:t>, or </a:t>
            </a:r>
            <a:r>
              <a:rPr lang="en-US" b="0" i="0" dirty="0" err="1">
                <a:solidFill>
                  <a:srgbClr val="E8E6E3"/>
                </a:solidFill>
                <a:effectLst/>
                <a:latin typeface="Open Sans" panose="020B0606030504020204" pitchFamily="34" charset="0"/>
              </a:rPr>
              <a:t>randomised</a:t>
            </a:r>
            <a:r>
              <a:rPr lang="en-US" b="0" i="0" dirty="0">
                <a:solidFill>
                  <a:srgbClr val="E8E6E3"/>
                </a:solidFill>
                <a:effectLst/>
                <a:latin typeface="Open Sans" panose="020B0606030504020204" pitchFamily="34" charset="0"/>
              </a:rPr>
              <a:t>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 structures, to generate Lorem Ipsum which looks reasonable. The generated Lorem Ipsum is therefore always free from repetition, injected </a:t>
            </a:r>
            <a:r>
              <a:rPr lang="en-US" b="0" i="0" dirty="0" err="1">
                <a:solidFill>
                  <a:srgbClr val="E8E6E3"/>
                </a:solidFill>
                <a:effectLst/>
                <a:latin typeface="Open Sans" panose="020B0606030504020204" pitchFamily="34" charset="0"/>
              </a:rPr>
              <a:t>humour</a:t>
            </a:r>
            <a:r>
              <a:rPr lang="en-US" b="0" i="0" dirty="0">
                <a:solidFill>
                  <a:srgbClr val="E8E6E3"/>
                </a:solidFill>
                <a:effectLst/>
                <a:latin typeface="Open Sans" panose="020B0606030504020204" pitchFamily="34" charset="0"/>
              </a:rPr>
              <a:t>, or non-characteristic words etc.</a:t>
            </a:r>
            <a:endParaRPr lang="ro-RO" dirty="0"/>
          </a:p>
        </p:txBody>
      </p:sp>
    </p:spTree>
    <p:extLst>
      <p:ext uri="{BB962C8B-B14F-4D97-AF65-F5344CB8AC3E}">
        <p14:creationId xmlns:p14="http://schemas.microsoft.com/office/powerpoint/2010/main" val="2570114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6EC6D-54FF-9FED-9091-4CFB1B1734D9}"/>
              </a:ext>
            </a:extLst>
          </p:cNvPr>
          <p:cNvSpPr>
            <a:spLocks noGrp="1"/>
          </p:cNvSpPr>
          <p:nvPr>
            <p:ph type="title"/>
          </p:nvPr>
        </p:nvSpPr>
        <p:spPr/>
        <p:txBody>
          <a:bodyPr/>
          <a:lstStyle/>
          <a:p>
            <a:r>
              <a:rPr lang="en-US" dirty="0"/>
              <a:t>TEXT</a:t>
            </a:r>
            <a:endParaRPr lang="ro-RO" dirty="0"/>
          </a:p>
        </p:txBody>
      </p:sp>
      <p:sp>
        <p:nvSpPr>
          <p:cNvPr id="3" name="Content Placeholder 2">
            <a:extLst>
              <a:ext uri="{FF2B5EF4-FFF2-40B4-BE49-F238E27FC236}">
                <a16:creationId xmlns:a16="http://schemas.microsoft.com/office/drawing/2014/main" id="{F81F3BD0-CC72-0C6F-10CA-31C0375DFFC1}"/>
              </a:ext>
            </a:extLst>
          </p:cNvPr>
          <p:cNvSpPr>
            <a:spLocks noGrp="1"/>
          </p:cNvSpPr>
          <p:nvPr>
            <p:ph idx="1"/>
          </p:nvPr>
        </p:nvSpPr>
        <p:spPr/>
        <p:txBody>
          <a:bodyPr/>
          <a:lstStyle/>
          <a:p>
            <a:r>
              <a:rPr lang="en-US" b="0" i="0" dirty="0">
                <a:solidFill>
                  <a:srgbClr val="E8E6E3"/>
                </a:solidFill>
                <a:effectLst/>
                <a:latin typeface="Open Sans" panose="020B0606030504020204" pitchFamily="34" charset="0"/>
              </a:rPr>
              <a:t>There are many variations of passages of Lorem Ipsum available, but the majority have suffered alteration in some form, by injected </a:t>
            </a:r>
            <a:r>
              <a:rPr lang="en-US" b="0" i="0" dirty="0" err="1">
                <a:solidFill>
                  <a:srgbClr val="E8E6E3"/>
                </a:solidFill>
                <a:effectLst/>
                <a:latin typeface="Open Sans" panose="020B0606030504020204" pitchFamily="34" charset="0"/>
              </a:rPr>
              <a:t>humour</a:t>
            </a:r>
            <a:r>
              <a:rPr lang="en-US" b="0" i="0" dirty="0">
                <a:solidFill>
                  <a:srgbClr val="E8E6E3"/>
                </a:solidFill>
                <a:effectLst/>
                <a:latin typeface="Open Sans" panose="020B0606030504020204" pitchFamily="34" charset="0"/>
              </a:rPr>
              <a:t>, or </a:t>
            </a:r>
            <a:r>
              <a:rPr lang="en-US" b="0" i="0" dirty="0" err="1">
                <a:solidFill>
                  <a:srgbClr val="E8E6E3"/>
                </a:solidFill>
                <a:effectLst/>
                <a:latin typeface="Open Sans" panose="020B0606030504020204" pitchFamily="34" charset="0"/>
              </a:rPr>
              <a:t>randomised</a:t>
            </a:r>
            <a:r>
              <a:rPr lang="en-US" b="0" i="0" dirty="0">
                <a:solidFill>
                  <a:srgbClr val="E8E6E3"/>
                </a:solidFill>
                <a:effectLst/>
                <a:latin typeface="Open Sans" panose="020B0606030504020204" pitchFamily="34" charset="0"/>
              </a:rPr>
              <a:t>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 structures, to generate Lorem Ipsum which looks reasonable. The generated Lorem Ipsum is therefore always free from repetition, injected </a:t>
            </a:r>
            <a:r>
              <a:rPr lang="en-US" b="0" i="0" dirty="0" err="1">
                <a:solidFill>
                  <a:srgbClr val="E8E6E3"/>
                </a:solidFill>
                <a:effectLst/>
                <a:latin typeface="Open Sans" panose="020B0606030504020204" pitchFamily="34" charset="0"/>
              </a:rPr>
              <a:t>humour</a:t>
            </a:r>
            <a:r>
              <a:rPr lang="en-US" b="0" i="0" dirty="0">
                <a:solidFill>
                  <a:srgbClr val="E8E6E3"/>
                </a:solidFill>
                <a:effectLst/>
                <a:latin typeface="Open Sans" panose="020B0606030504020204" pitchFamily="34" charset="0"/>
              </a:rPr>
              <a:t>, or non-characteristic words etc.</a:t>
            </a:r>
            <a:endParaRPr lang="ro-RO" dirty="0"/>
          </a:p>
        </p:txBody>
      </p:sp>
    </p:spTree>
    <p:extLst>
      <p:ext uri="{BB962C8B-B14F-4D97-AF65-F5344CB8AC3E}">
        <p14:creationId xmlns:p14="http://schemas.microsoft.com/office/powerpoint/2010/main" val="2373202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CB7D-9922-6B4F-CC9C-8BEDCB4C6B86}"/>
              </a:ext>
            </a:extLst>
          </p:cNvPr>
          <p:cNvSpPr>
            <a:spLocks noGrp="1"/>
          </p:cNvSpPr>
          <p:nvPr>
            <p:ph type="title"/>
          </p:nvPr>
        </p:nvSpPr>
        <p:spPr/>
        <p:txBody>
          <a:bodyPr/>
          <a:lstStyle/>
          <a:p>
            <a:r>
              <a:rPr lang="en-US" dirty="0"/>
              <a:t>TEXT</a:t>
            </a:r>
            <a:endParaRPr lang="ro-RO" dirty="0"/>
          </a:p>
        </p:txBody>
      </p:sp>
      <p:sp>
        <p:nvSpPr>
          <p:cNvPr id="3" name="Content Placeholder 2">
            <a:extLst>
              <a:ext uri="{FF2B5EF4-FFF2-40B4-BE49-F238E27FC236}">
                <a16:creationId xmlns:a16="http://schemas.microsoft.com/office/drawing/2014/main" id="{0CD32B63-AB36-340D-10DC-56C408D9C502}"/>
              </a:ext>
            </a:extLst>
          </p:cNvPr>
          <p:cNvSpPr>
            <a:spLocks noGrp="1"/>
          </p:cNvSpPr>
          <p:nvPr>
            <p:ph idx="1"/>
          </p:nvPr>
        </p:nvSpPr>
        <p:spPr/>
        <p:txBody>
          <a:bodyPr/>
          <a:lstStyle/>
          <a:p>
            <a:r>
              <a:rPr lang="en-US" b="0" i="0" dirty="0">
                <a:solidFill>
                  <a:srgbClr val="E8E6E3"/>
                </a:solidFill>
                <a:effectLst/>
                <a:latin typeface="Open Sans" panose="020B0606030504020204" pitchFamily="34" charset="0"/>
              </a:rPr>
              <a:t>There are many variations of passages of Lorem Ipsum available, but the majority have suffered alteration in some form, by injected </a:t>
            </a:r>
            <a:r>
              <a:rPr lang="en-US" b="0" i="0" dirty="0" err="1">
                <a:solidFill>
                  <a:srgbClr val="E8E6E3"/>
                </a:solidFill>
                <a:effectLst/>
                <a:latin typeface="Open Sans" panose="020B0606030504020204" pitchFamily="34" charset="0"/>
              </a:rPr>
              <a:t>humour</a:t>
            </a:r>
            <a:r>
              <a:rPr lang="en-US" b="0" i="0" dirty="0">
                <a:solidFill>
                  <a:srgbClr val="E8E6E3"/>
                </a:solidFill>
                <a:effectLst/>
                <a:latin typeface="Open Sans" panose="020B0606030504020204" pitchFamily="34" charset="0"/>
              </a:rPr>
              <a:t>, or </a:t>
            </a:r>
            <a:r>
              <a:rPr lang="en-US" b="0" i="0" dirty="0" err="1">
                <a:solidFill>
                  <a:srgbClr val="E8E6E3"/>
                </a:solidFill>
                <a:effectLst/>
                <a:latin typeface="Open Sans" panose="020B0606030504020204" pitchFamily="34" charset="0"/>
              </a:rPr>
              <a:t>randomised</a:t>
            </a:r>
            <a:r>
              <a:rPr lang="en-US" b="0" i="0" dirty="0">
                <a:solidFill>
                  <a:srgbClr val="E8E6E3"/>
                </a:solidFill>
                <a:effectLst/>
                <a:latin typeface="Open Sans" panose="020B0606030504020204" pitchFamily="34" charset="0"/>
              </a:rPr>
              <a:t>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 structures, to generate Lorem Ipsum which looks reasonable. The generated Lorem Ipsum is therefore always free from repetition, injected </a:t>
            </a:r>
            <a:r>
              <a:rPr lang="en-US" b="0" i="0" dirty="0" err="1">
                <a:solidFill>
                  <a:srgbClr val="E8E6E3"/>
                </a:solidFill>
                <a:effectLst/>
                <a:latin typeface="Open Sans" panose="020B0606030504020204" pitchFamily="34" charset="0"/>
              </a:rPr>
              <a:t>humour</a:t>
            </a:r>
            <a:r>
              <a:rPr lang="en-US" b="0" i="0" dirty="0">
                <a:solidFill>
                  <a:srgbClr val="E8E6E3"/>
                </a:solidFill>
                <a:effectLst/>
                <a:latin typeface="Open Sans" panose="020B0606030504020204" pitchFamily="34" charset="0"/>
              </a:rPr>
              <a:t>, or non-characteristic words etc.</a:t>
            </a:r>
            <a:endParaRPr lang="ro-RO" dirty="0"/>
          </a:p>
        </p:txBody>
      </p:sp>
    </p:spTree>
    <p:extLst>
      <p:ext uri="{BB962C8B-B14F-4D97-AF65-F5344CB8AC3E}">
        <p14:creationId xmlns:p14="http://schemas.microsoft.com/office/powerpoint/2010/main" val="3204117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5EC0C-6C49-8A13-A1B8-8F1BE7423518}"/>
              </a:ext>
            </a:extLst>
          </p:cNvPr>
          <p:cNvSpPr>
            <a:spLocks noGrp="1"/>
          </p:cNvSpPr>
          <p:nvPr>
            <p:ph type="title"/>
          </p:nvPr>
        </p:nvSpPr>
        <p:spPr/>
        <p:txBody>
          <a:bodyPr/>
          <a:lstStyle/>
          <a:p>
            <a:r>
              <a:rPr lang="en-US"/>
              <a:t>TEXT</a:t>
            </a:r>
            <a:endParaRPr lang="ro-RO"/>
          </a:p>
        </p:txBody>
      </p:sp>
      <p:sp>
        <p:nvSpPr>
          <p:cNvPr id="3" name="Content Placeholder 2">
            <a:extLst>
              <a:ext uri="{FF2B5EF4-FFF2-40B4-BE49-F238E27FC236}">
                <a16:creationId xmlns:a16="http://schemas.microsoft.com/office/drawing/2014/main" id="{B2A0BAE2-52C6-AEAD-5D46-F90890A5B7FB}"/>
              </a:ext>
            </a:extLst>
          </p:cNvPr>
          <p:cNvSpPr>
            <a:spLocks noGrp="1"/>
          </p:cNvSpPr>
          <p:nvPr>
            <p:ph idx="1"/>
          </p:nvPr>
        </p:nvSpPr>
        <p:spPr/>
        <p:txBody>
          <a:bodyPr/>
          <a:lstStyle/>
          <a:p>
            <a:r>
              <a:rPr lang="en-US" b="0" i="0" dirty="0">
                <a:solidFill>
                  <a:srgbClr val="E8E6E3"/>
                </a:solidFill>
                <a:effectLst/>
                <a:latin typeface="Open Sans" panose="020B0606030504020204" pitchFamily="34" charset="0"/>
              </a:rPr>
              <a:t>There are many variations of passages of Lorem Ipsum available, but the majority have suffered alteration in some form, by injected </a:t>
            </a:r>
            <a:r>
              <a:rPr lang="en-US" b="0" i="0" dirty="0" err="1">
                <a:solidFill>
                  <a:srgbClr val="E8E6E3"/>
                </a:solidFill>
                <a:effectLst/>
                <a:latin typeface="Open Sans" panose="020B0606030504020204" pitchFamily="34" charset="0"/>
              </a:rPr>
              <a:t>humour</a:t>
            </a:r>
            <a:r>
              <a:rPr lang="en-US" b="0" i="0" dirty="0">
                <a:solidFill>
                  <a:srgbClr val="E8E6E3"/>
                </a:solidFill>
                <a:effectLst/>
                <a:latin typeface="Open Sans" panose="020B0606030504020204" pitchFamily="34" charset="0"/>
              </a:rPr>
              <a:t>, or </a:t>
            </a:r>
            <a:r>
              <a:rPr lang="en-US" b="0" i="0" dirty="0" err="1">
                <a:solidFill>
                  <a:srgbClr val="E8E6E3"/>
                </a:solidFill>
                <a:effectLst/>
                <a:latin typeface="Open Sans" panose="020B0606030504020204" pitchFamily="34" charset="0"/>
              </a:rPr>
              <a:t>randomised</a:t>
            </a:r>
            <a:r>
              <a:rPr lang="en-US" b="0" i="0" dirty="0">
                <a:solidFill>
                  <a:srgbClr val="E8E6E3"/>
                </a:solidFill>
                <a:effectLst/>
                <a:latin typeface="Open Sans" panose="020B0606030504020204" pitchFamily="34" charset="0"/>
              </a:rPr>
              <a:t>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 structures, to generate Lorem Ipsum which looks reasonable. The generated Lorem Ipsum is therefore always free from repetition, injected </a:t>
            </a:r>
            <a:r>
              <a:rPr lang="en-US" b="0" i="0" dirty="0" err="1">
                <a:solidFill>
                  <a:srgbClr val="E8E6E3"/>
                </a:solidFill>
                <a:effectLst/>
                <a:latin typeface="Open Sans" panose="020B0606030504020204" pitchFamily="34" charset="0"/>
              </a:rPr>
              <a:t>humour</a:t>
            </a:r>
            <a:r>
              <a:rPr lang="en-US" b="0" i="0" dirty="0">
                <a:solidFill>
                  <a:srgbClr val="E8E6E3"/>
                </a:solidFill>
                <a:effectLst/>
                <a:latin typeface="Open Sans" panose="020B0606030504020204" pitchFamily="34" charset="0"/>
              </a:rPr>
              <a:t>, or non-characteristic words etc.</a:t>
            </a:r>
            <a:endParaRPr lang="ro-RO" dirty="0"/>
          </a:p>
        </p:txBody>
      </p:sp>
    </p:spTree>
    <p:extLst>
      <p:ext uri="{BB962C8B-B14F-4D97-AF65-F5344CB8AC3E}">
        <p14:creationId xmlns:p14="http://schemas.microsoft.com/office/powerpoint/2010/main" val="12941373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TotalTime>
  <Words>546</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Corbel</vt:lpstr>
      <vt:lpstr>Open Sans</vt:lpstr>
      <vt:lpstr>Wingdings</vt:lpstr>
      <vt:lpstr>Banded</vt:lpstr>
      <vt:lpstr>TITLE</vt:lpstr>
      <vt:lpstr>TEXT </vt:lpstr>
      <vt:lpstr>TEXT</vt:lpstr>
      <vt:lpstr>TEXT</vt:lpstr>
      <vt:lpstr>TEXT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Antonia-Valentina Goaga</dc:creator>
  <cp:lastModifiedBy>Antonia-Valentina Goaga</cp:lastModifiedBy>
  <cp:revision>1</cp:revision>
  <dcterms:created xsi:type="dcterms:W3CDTF">2023-06-09T11:02:27Z</dcterms:created>
  <dcterms:modified xsi:type="dcterms:W3CDTF">2023-06-09T11:03:50Z</dcterms:modified>
</cp:coreProperties>
</file>