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3"/>
  </p:notesMasterIdLst>
  <p:handoutMasterIdLst>
    <p:handoutMasterId r:id="rId14"/>
  </p:handoutMasterIdLst>
  <p:sldIdLst>
    <p:sldId id="312" r:id="rId5"/>
    <p:sldId id="313" r:id="rId6"/>
    <p:sldId id="315" r:id="rId7"/>
    <p:sldId id="318" r:id="rId8"/>
    <p:sldId id="319" r:id="rId9"/>
    <p:sldId id="320" r:id="rId10"/>
    <p:sldId id="321" r:id="rId11"/>
    <p:sldId id="297" r:id="rId12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7F5"/>
    <a:srgbClr val="202C8F"/>
    <a:srgbClr val="FDFBF6"/>
    <a:srgbClr val="AAC4E9"/>
    <a:srgbClr val="F5CDCE"/>
    <a:srgbClr val="DF8C8C"/>
    <a:srgbClr val="D4D593"/>
    <a:srgbClr val="E6F0FE"/>
    <a:srgbClr val="CDBE8A"/>
    <a:srgbClr val="F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388" autoAdjust="0"/>
  </p:normalViewPr>
  <p:slideViewPr>
    <p:cSldViewPr snapToGrid="0" snapToObjects="1">
      <p:cViewPr varScale="1">
        <p:scale>
          <a:sx n="113" d="100"/>
          <a:sy n="113" d="100"/>
        </p:scale>
        <p:origin x="456" y="114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88" y="2021819"/>
            <a:ext cx="6392421" cy="1407181"/>
          </a:xfrm>
        </p:spPr>
        <p:txBody>
          <a:bodyPr anchor="ctr"/>
          <a:lstStyle/>
          <a:p>
            <a:r>
              <a:rPr lang="en-US" dirty="0"/>
              <a:t>PERTEMUAN 3</a:t>
            </a:r>
            <a:br>
              <a:rPr lang="en-US" dirty="0"/>
            </a:br>
            <a:r>
              <a:rPr lang="en-US" dirty="0"/>
              <a:t>PERULANGAN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4FC08DF-B4A6-4F49-8926-8050BA8AF254}"/>
              </a:ext>
            </a:extLst>
          </p:cNvPr>
          <p:cNvSpPr txBox="1">
            <a:spLocks/>
          </p:cNvSpPr>
          <p:nvPr/>
        </p:nvSpPr>
        <p:spPr>
          <a:xfrm>
            <a:off x="2899788" y="5145803"/>
            <a:ext cx="6392421" cy="1832659"/>
          </a:xfrm>
          <a:prstGeom prst="rect">
            <a:avLst/>
          </a:prstGeom>
        </p:spPr>
        <p:txBody>
          <a:bodyPr vert="horz" lIns="91440" tIns="0" rIns="91440" bIns="0" rtlCol="0" anchor="ctr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FAF7F5"/>
                </a:solidFill>
              </a:rPr>
              <a:t>Praktikum</a:t>
            </a:r>
          </a:p>
          <a:p>
            <a:r>
              <a:rPr lang="en-US" sz="1600" dirty="0" err="1">
                <a:solidFill>
                  <a:srgbClr val="FAF7F5"/>
                </a:solidFill>
              </a:rPr>
              <a:t>Algoritma</a:t>
            </a:r>
            <a:r>
              <a:rPr lang="en-US" sz="1600" dirty="0">
                <a:solidFill>
                  <a:srgbClr val="FAF7F5"/>
                </a:solidFill>
              </a:rPr>
              <a:t> dan </a:t>
            </a:r>
            <a:r>
              <a:rPr lang="en-US" sz="1600" dirty="0" err="1">
                <a:solidFill>
                  <a:srgbClr val="FAF7F5"/>
                </a:solidFill>
              </a:rPr>
              <a:t>pemrograman</a:t>
            </a:r>
            <a:endParaRPr lang="en-US" sz="1600" dirty="0">
              <a:solidFill>
                <a:srgbClr val="FAF7F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B7600-470D-4A54-8295-F6A910D2B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kasus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E9538-043B-4F4F-A9A0-8AE8C17A38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2331958"/>
            <a:ext cx="9882483" cy="3704266"/>
          </a:xfrm>
        </p:spPr>
        <p:txBody>
          <a:bodyPr/>
          <a:lstStyle/>
          <a:p>
            <a:r>
              <a:rPr lang="en-US" dirty="0" err="1"/>
              <a:t>Mengulang</a:t>
            </a:r>
            <a:r>
              <a:rPr lang="en-US" dirty="0"/>
              <a:t> suatu </a:t>
            </a:r>
            <a:r>
              <a:rPr lang="en-US" dirty="0" err="1"/>
              <a:t>instruksi</a:t>
            </a:r>
            <a:r>
              <a:rPr lang="en-US" dirty="0"/>
              <a:t> atau </a:t>
            </a:r>
            <a:r>
              <a:rPr lang="en-US" dirty="0" err="1"/>
              <a:t>aksi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berulang</a:t>
            </a:r>
            <a:r>
              <a:rPr lang="en-US" dirty="0"/>
              <a:t>-ulang dengan </a:t>
            </a:r>
            <a:r>
              <a:rPr lang="en-US" dirty="0" err="1"/>
              <a:t>performa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kalinya</a:t>
            </a:r>
            <a:endParaRPr lang="en-US" dirty="0"/>
          </a:p>
          <a:p>
            <a:r>
              <a:rPr lang="en-US" b="1" dirty="0" err="1"/>
              <a:t>Komponen</a:t>
            </a:r>
            <a:r>
              <a:rPr lang="en-US" b="1" dirty="0"/>
              <a:t> </a:t>
            </a:r>
            <a:r>
              <a:rPr lang="en-US" b="1" dirty="0" err="1"/>
              <a:t>Pengulangan</a:t>
            </a:r>
            <a:r>
              <a:rPr lang="en-US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Kondisi </a:t>
            </a:r>
            <a:r>
              <a:rPr lang="en-US" b="1" dirty="0" err="1"/>
              <a:t>Berhenti</a:t>
            </a:r>
            <a:br>
              <a:rPr lang="en-US" dirty="0"/>
            </a:br>
            <a:r>
              <a:rPr lang="en-US" dirty="0"/>
              <a:t>Kondisi yang </a:t>
            </a:r>
            <a:r>
              <a:rPr lang="en-US" dirty="0" err="1"/>
              <a:t>menyebabkan</a:t>
            </a:r>
            <a:r>
              <a:rPr lang="en-US" dirty="0"/>
              <a:t> </a:t>
            </a:r>
            <a:r>
              <a:rPr lang="en-US" dirty="0" err="1"/>
              <a:t>pengulangan</a:t>
            </a:r>
            <a:r>
              <a:rPr lang="en-US" dirty="0"/>
              <a:t> suatu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berhenti</a:t>
            </a:r>
            <a:br>
              <a:rPr lang="en-US" dirty="0"/>
            </a:br>
            <a:r>
              <a:rPr lang="en-US" dirty="0" err="1"/>
              <a:t>Dinyatakan</a:t>
            </a:r>
            <a:r>
              <a:rPr lang="en-US" dirty="0"/>
              <a:t> oleh </a:t>
            </a:r>
            <a:r>
              <a:rPr lang="en-US" dirty="0" err="1"/>
              <a:t>ekspresi</a:t>
            </a:r>
            <a:r>
              <a:rPr lang="en-US" dirty="0"/>
              <a:t> logic,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eksplisit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implisit</a:t>
            </a:r>
            <a:br>
              <a:rPr lang="en-US" dirty="0"/>
            </a:br>
            <a:r>
              <a:rPr lang="en-US" dirty="0" err="1"/>
              <a:t>Pengulangan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berhenti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Badan </a:t>
            </a:r>
            <a:r>
              <a:rPr lang="en-US" b="1" dirty="0" err="1"/>
              <a:t>Pengulangan</a:t>
            </a:r>
            <a:br>
              <a:rPr lang="en-US" dirty="0"/>
            </a:br>
            <a:r>
              <a:rPr lang="en-US" dirty="0" err="1"/>
              <a:t>Aksi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diulang </a:t>
            </a:r>
            <a:r>
              <a:rPr lang="en-US" dirty="0" err="1"/>
              <a:t>selama</a:t>
            </a:r>
            <a:r>
              <a:rPr lang="en-US" dirty="0"/>
              <a:t> kondisi yang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terpenuhi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9611D-1174-49D3-9098-2822E1FEE1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930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B7600-470D-4A54-8295-F6A910D2B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826744"/>
            <a:ext cx="9879437" cy="980844"/>
          </a:xfrm>
        </p:spPr>
        <p:txBody>
          <a:bodyPr/>
          <a:lstStyle/>
          <a:p>
            <a:r>
              <a:rPr lang="en-US" sz="2800" dirty="0"/>
              <a:t>Berdasarkan </a:t>
            </a:r>
            <a:r>
              <a:rPr lang="en-US" sz="2800" dirty="0" err="1"/>
              <a:t>banyak</a:t>
            </a:r>
            <a:r>
              <a:rPr lang="en-US" sz="2800" dirty="0"/>
              <a:t> </a:t>
            </a:r>
            <a:r>
              <a:rPr lang="en-US" sz="2800" dirty="0" err="1"/>
              <a:t>pengulangan</a:t>
            </a:r>
            <a:endParaRPr lang="en-ID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E9538-043B-4F4F-A9A0-8AE8C17A38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2052555"/>
            <a:ext cx="2975217" cy="370426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Aksi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diulang </a:t>
            </a:r>
            <a:r>
              <a:rPr lang="en-US" dirty="0" err="1"/>
              <a:t>sebanyak</a:t>
            </a:r>
            <a:r>
              <a:rPr lang="en-US" dirty="0"/>
              <a:t> n kali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Pemrogram</a:t>
            </a:r>
            <a:r>
              <a:rPr lang="en-US" dirty="0"/>
              <a:t> tidak perlu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pengulangan</a:t>
            </a:r>
            <a:r>
              <a:rPr lang="en-US" dirty="0"/>
              <a:t> </a:t>
            </a:r>
            <a:r>
              <a:rPr lang="en-US" dirty="0" err="1"/>
              <a:t>tersebut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Pengulangan</a:t>
            </a:r>
            <a:r>
              <a:rPr lang="en-US" dirty="0"/>
              <a:t> pasti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berhenti</a:t>
            </a:r>
            <a:r>
              <a:rPr lang="en-US" dirty="0"/>
              <a:t> suatu </a:t>
            </a:r>
            <a:r>
              <a:rPr lang="en-US" dirty="0" err="1"/>
              <a:t>saat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841CDEC-1564-426D-B541-6BB6F251F01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/>
        </p:blipFill>
        <p:spPr>
          <a:xfrm>
            <a:off x="5154269" y="2528075"/>
            <a:ext cx="5964121" cy="1156881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9611D-1174-49D3-9098-2822E1FEE1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9749FE-8295-4BE1-B086-B7E4B8E3798A}"/>
              </a:ext>
            </a:extLst>
          </p:cNvPr>
          <p:cNvSpPr txBox="1"/>
          <p:nvPr/>
        </p:nvSpPr>
        <p:spPr>
          <a:xfrm>
            <a:off x="5154270" y="2046441"/>
            <a:ext cx="193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Notasi: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43584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B7600-470D-4A54-8295-F6A910D2B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826744"/>
            <a:ext cx="9879437" cy="980844"/>
          </a:xfrm>
        </p:spPr>
        <p:txBody>
          <a:bodyPr/>
          <a:lstStyle/>
          <a:p>
            <a:r>
              <a:rPr lang="en-US" sz="2800" dirty="0"/>
              <a:t>Berdasarkan kondisi </a:t>
            </a:r>
            <a:r>
              <a:rPr lang="en-US" sz="2800" dirty="0" err="1"/>
              <a:t>berhenti</a:t>
            </a:r>
            <a:endParaRPr lang="en-ID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E9538-043B-4F4F-A9A0-8AE8C17A38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2052555"/>
            <a:ext cx="2975217" cy="370426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Aksi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dihentikan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kondisi-</a:t>
            </a:r>
            <a:r>
              <a:rPr lang="en-US" dirty="0" err="1">
                <a:latin typeface="Consolas" panose="020B0609020204030204" pitchFamily="49" charset="0"/>
              </a:rPr>
              <a:t>berhenti</a:t>
            </a:r>
            <a:r>
              <a:rPr lang="en-US" dirty="0"/>
              <a:t> </a:t>
            </a:r>
            <a:r>
              <a:rPr lang="en-US" dirty="0" err="1"/>
              <a:t>dipenuhi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Aksi</a:t>
            </a:r>
            <a:r>
              <a:rPr lang="en-US" dirty="0"/>
              <a:t> minimal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kali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Aksi</a:t>
            </a:r>
            <a:r>
              <a:rPr lang="en-US" dirty="0"/>
              <a:t> – </a:t>
            </a:r>
            <a:r>
              <a:rPr lang="en-US" dirty="0" err="1"/>
              <a:t>Tes</a:t>
            </a:r>
            <a:r>
              <a:rPr lang="en-US" dirty="0"/>
              <a:t> kondisi – </a:t>
            </a:r>
            <a:r>
              <a:rPr lang="en-US" dirty="0" err="1"/>
              <a:t>Aksi</a:t>
            </a:r>
            <a:r>
              <a:rPr lang="en-US" dirty="0"/>
              <a:t> – </a:t>
            </a:r>
            <a:r>
              <a:rPr lang="en-US" dirty="0" err="1"/>
              <a:t>Tes</a:t>
            </a:r>
            <a:r>
              <a:rPr lang="en-US" dirty="0"/>
              <a:t> kondisi – [</a:t>
            </a:r>
            <a:r>
              <a:rPr lang="en-US" dirty="0" err="1"/>
              <a:t>dst</a:t>
            </a:r>
            <a:r>
              <a:rPr lang="en-US" dirty="0"/>
              <a:t>] – </a:t>
            </a:r>
            <a:r>
              <a:rPr lang="en-US" dirty="0" err="1"/>
              <a:t>Tes</a:t>
            </a:r>
            <a:r>
              <a:rPr lang="en-US" dirty="0"/>
              <a:t> kondisi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i="1" dirty="0"/>
              <a:t>true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 </a:t>
            </a:r>
            <a:r>
              <a:rPr lang="en-US" dirty="0" err="1"/>
              <a:t>bahasa</a:t>
            </a:r>
            <a:r>
              <a:rPr lang="en-US" dirty="0"/>
              <a:t> C, kondisi </a:t>
            </a:r>
            <a:r>
              <a:rPr lang="en-US" dirty="0" err="1"/>
              <a:t>perulangan</a:t>
            </a:r>
            <a:r>
              <a:rPr lang="en-US" dirty="0"/>
              <a:t> berarti kondisi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dipenuhi</a:t>
            </a:r>
            <a:r>
              <a:rPr lang="en-US" dirty="0"/>
              <a:t> untuk </a:t>
            </a:r>
            <a:r>
              <a:rPr lang="en-US" dirty="0" err="1"/>
              <a:t>aksi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diulang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841CDEC-1564-426D-B541-6BB6F251F01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/>
        </p:blipFill>
        <p:spPr>
          <a:xfrm>
            <a:off x="5271095" y="2528075"/>
            <a:ext cx="2685403" cy="1156881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9611D-1174-49D3-9098-2822E1FEE1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9749FE-8295-4BE1-B086-B7E4B8E3798A}"/>
              </a:ext>
            </a:extLst>
          </p:cNvPr>
          <p:cNvSpPr txBox="1"/>
          <p:nvPr/>
        </p:nvSpPr>
        <p:spPr>
          <a:xfrm>
            <a:off x="5154270" y="2046441"/>
            <a:ext cx="193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Notasi: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17F14B-899D-4AD6-AB34-55E243DDD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628" y="4166591"/>
            <a:ext cx="2991267" cy="9526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E08EF3-38A2-4579-9DEC-AEDCBBBD0F2E}"/>
              </a:ext>
            </a:extLst>
          </p:cNvPr>
          <p:cNvSpPr txBox="1"/>
          <p:nvPr/>
        </p:nvSpPr>
        <p:spPr>
          <a:xfrm>
            <a:off x="5154269" y="3797259"/>
            <a:ext cx="193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Bahasa: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09207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B7600-470D-4A54-8295-F6A910D2B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826744"/>
            <a:ext cx="9879437" cy="980844"/>
          </a:xfrm>
        </p:spPr>
        <p:txBody>
          <a:bodyPr/>
          <a:lstStyle/>
          <a:p>
            <a:r>
              <a:rPr lang="en-US" sz="2800" dirty="0"/>
              <a:t>Berdasarkan kondisi ulang</a:t>
            </a:r>
            <a:endParaRPr lang="en-ID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E9538-043B-4F4F-A9A0-8AE8C17A38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2052555"/>
            <a:ext cx="2975217" cy="370426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Aksi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kondisi </a:t>
            </a:r>
            <a:r>
              <a:rPr lang="en-US" dirty="0" err="1"/>
              <a:t>pengulangan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dipenuhi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Aksi</a:t>
            </a:r>
            <a:r>
              <a:rPr lang="en-US" dirty="0"/>
              <a:t> mungkin tidak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Tes</a:t>
            </a:r>
            <a:r>
              <a:rPr lang="en-US" dirty="0"/>
              <a:t> kondisi – [</a:t>
            </a:r>
            <a:r>
              <a:rPr lang="en-US" dirty="0" err="1"/>
              <a:t>Aksi</a:t>
            </a:r>
            <a:r>
              <a:rPr lang="en-US" dirty="0"/>
              <a:t> – </a:t>
            </a:r>
            <a:r>
              <a:rPr lang="en-US" dirty="0" err="1"/>
              <a:t>Tes</a:t>
            </a:r>
            <a:r>
              <a:rPr lang="en-US" dirty="0"/>
              <a:t> kondisi – </a:t>
            </a:r>
            <a:r>
              <a:rPr lang="en-US" dirty="0" err="1"/>
              <a:t>Aksi</a:t>
            </a:r>
            <a:r>
              <a:rPr lang="en-US" dirty="0"/>
              <a:t> – </a:t>
            </a:r>
            <a:r>
              <a:rPr lang="en-US" dirty="0" err="1"/>
              <a:t>Tes</a:t>
            </a:r>
            <a:r>
              <a:rPr lang="en-US" dirty="0"/>
              <a:t> kondisi – [</a:t>
            </a:r>
            <a:r>
              <a:rPr lang="en-US" dirty="0" err="1"/>
              <a:t>dst</a:t>
            </a:r>
            <a:r>
              <a:rPr lang="en-US" dirty="0"/>
              <a:t>]] – </a:t>
            </a:r>
            <a:r>
              <a:rPr lang="en-US" dirty="0" err="1"/>
              <a:t>Tes</a:t>
            </a:r>
            <a:r>
              <a:rPr lang="en-US" dirty="0"/>
              <a:t> kondisi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i="1" dirty="0"/>
              <a:t>false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841CDEC-1564-426D-B541-6BB6F251F01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/>
        </p:blipFill>
        <p:spPr>
          <a:xfrm>
            <a:off x="5154269" y="2544791"/>
            <a:ext cx="6454732" cy="112345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9611D-1174-49D3-9098-2822E1FEE1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9749FE-8295-4BE1-B086-B7E4B8E3798A}"/>
              </a:ext>
            </a:extLst>
          </p:cNvPr>
          <p:cNvSpPr txBox="1"/>
          <p:nvPr/>
        </p:nvSpPr>
        <p:spPr>
          <a:xfrm>
            <a:off x="5154270" y="2046441"/>
            <a:ext cx="193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Notasi:</a:t>
            </a:r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87B352-EE87-4DF8-8C47-15848D6AD541}"/>
              </a:ext>
            </a:extLst>
          </p:cNvPr>
          <p:cNvSpPr txBox="1"/>
          <p:nvPr/>
        </p:nvSpPr>
        <p:spPr>
          <a:xfrm>
            <a:off x="5154269" y="3797259"/>
            <a:ext cx="193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Bahasa:</a:t>
            </a: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7A4FEB-F8DB-44FA-9821-6D4997F32D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71095" y="4295609"/>
            <a:ext cx="2755305" cy="91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484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B7600-470D-4A54-8295-F6A910D2B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826744"/>
            <a:ext cx="9879437" cy="980844"/>
          </a:xfrm>
        </p:spPr>
        <p:txBody>
          <a:bodyPr/>
          <a:lstStyle/>
          <a:p>
            <a:r>
              <a:rPr lang="en-US" sz="2800" dirty="0"/>
              <a:t>Berdasarkan dua </a:t>
            </a:r>
            <a:r>
              <a:rPr lang="en-US" sz="2800" dirty="0" err="1"/>
              <a:t>aksi</a:t>
            </a:r>
            <a:endParaRPr lang="en-ID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E9538-043B-4F4F-A9A0-8AE8C17A38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2052555"/>
            <a:ext cx="2975217" cy="370426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Gabungan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pengulangan</a:t>
            </a:r>
            <a:r>
              <a:rPr lang="en-US" dirty="0"/>
              <a:t> kedua dan </a:t>
            </a:r>
            <a:r>
              <a:rPr lang="en-US" dirty="0" err="1"/>
              <a:t>ketiga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Tergantung kondisi </a:t>
            </a:r>
            <a:r>
              <a:rPr lang="en-US" dirty="0" err="1"/>
              <a:t>berhenti</a:t>
            </a:r>
            <a:r>
              <a:rPr lang="en-US" dirty="0"/>
              <a:t> yang </a:t>
            </a:r>
            <a:r>
              <a:rPr lang="en-US" dirty="0" err="1"/>
              <a:t>dites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- Aksi-2 </a:t>
            </a:r>
            <a:r>
              <a:rPr lang="en-US" dirty="0" err="1"/>
              <a:t>dieksekusi</a:t>
            </a:r>
            <a:r>
              <a:rPr lang="en-US" dirty="0"/>
              <a:t> </a:t>
            </a:r>
            <a:r>
              <a:rPr lang="en-US" dirty="0" err="1"/>
              <a:t>lalu</a:t>
            </a:r>
            <a:r>
              <a:rPr lang="en-US" dirty="0"/>
              <a:t> Aksi-1 </a:t>
            </a:r>
            <a:r>
              <a:rPr lang="en-US" dirty="0" err="1"/>
              <a:t>akan</a:t>
            </a:r>
            <a:r>
              <a:rPr lang="en-US" dirty="0"/>
              <a:t> diulang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Pengulangan</a:t>
            </a:r>
            <a:r>
              <a:rPr lang="en-US" dirty="0"/>
              <a:t> </a:t>
            </a:r>
            <a:r>
              <a:rPr lang="en-US" dirty="0" err="1"/>
              <a:t>dihentikan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efek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Aksi-1 </a:t>
            </a:r>
            <a:r>
              <a:rPr lang="en-US" dirty="0" err="1"/>
              <a:t>menghasilkan</a:t>
            </a:r>
            <a:r>
              <a:rPr lang="en-US" dirty="0"/>
              <a:t> kondisi </a:t>
            </a:r>
            <a:r>
              <a:rPr lang="en-US" dirty="0" err="1"/>
              <a:t>berhenti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841CDEC-1564-426D-B541-6BB6F251F01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/>
        </p:blipFill>
        <p:spPr>
          <a:xfrm>
            <a:off x="5271094" y="2489873"/>
            <a:ext cx="3810317" cy="1307386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9611D-1174-49D3-9098-2822E1FEE1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9749FE-8295-4BE1-B086-B7E4B8E3798A}"/>
              </a:ext>
            </a:extLst>
          </p:cNvPr>
          <p:cNvSpPr txBox="1"/>
          <p:nvPr/>
        </p:nvSpPr>
        <p:spPr>
          <a:xfrm>
            <a:off x="5154270" y="2046441"/>
            <a:ext cx="193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Notasi: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F89669-A485-46DD-BA39-764EA372A4A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46133" y="3871359"/>
            <a:ext cx="5913058" cy="255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133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B7600-470D-4A54-8295-F6A910D2B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826744"/>
            <a:ext cx="9879437" cy="980844"/>
          </a:xfrm>
        </p:spPr>
        <p:txBody>
          <a:bodyPr/>
          <a:lstStyle/>
          <a:p>
            <a:r>
              <a:rPr lang="en-US" sz="2800" dirty="0"/>
              <a:t>Berdasarkan </a:t>
            </a:r>
            <a:r>
              <a:rPr lang="en-US" sz="2800" dirty="0" err="1"/>
              <a:t>pencacah</a:t>
            </a:r>
            <a:endParaRPr lang="en-ID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E9538-043B-4F4F-A9A0-8AE8C17A38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2052555"/>
            <a:ext cx="2975217" cy="370426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nama-pencacah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suatu type yang </a:t>
            </a:r>
            <a:r>
              <a:rPr lang="en-US" dirty="0" err="1"/>
              <a:t>terdefinisi</a:t>
            </a:r>
            <a:r>
              <a:rPr lang="en-US" dirty="0"/>
              <a:t> </a:t>
            </a:r>
            <a:r>
              <a:rPr lang="en-US" dirty="0" err="1"/>
              <a:t>suksesor</a:t>
            </a:r>
            <a:r>
              <a:rPr lang="en-US" dirty="0"/>
              <a:t> dan </a:t>
            </a:r>
            <a:r>
              <a:rPr lang="en-US" dirty="0" err="1"/>
              <a:t>predesesornya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Aksi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dengan </a:t>
            </a:r>
            <a:r>
              <a:rPr lang="en-US" dirty="0" err="1"/>
              <a:t>memperhitungkan</a:t>
            </a:r>
            <a:r>
              <a:rPr lang="en-US" dirty="0"/>
              <a:t> </a:t>
            </a:r>
            <a:r>
              <a:rPr lang="en-US" dirty="0" err="1"/>
              <a:t>harga-harga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nama-pencacah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berurutan</a:t>
            </a:r>
            <a:r>
              <a:rPr lang="en-US" dirty="0"/>
              <a:t>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841CDEC-1564-426D-B541-6BB6F251F01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/>
        </p:blipFill>
        <p:spPr>
          <a:xfrm>
            <a:off x="5154269" y="2500757"/>
            <a:ext cx="6454732" cy="928243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9611D-1174-49D3-9098-2822E1FEE1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9749FE-8295-4BE1-B086-B7E4B8E3798A}"/>
              </a:ext>
            </a:extLst>
          </p:cNvPr>
          <p:cNvSpPr txBox="1"/>
          <p:nvPr/>
        </p:nvSpPr>
        <p:spPr>
          <a:xfrm>
            <a:off x="5154270" y="2046441"/>
            <a:ext cx="193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Notasi:</a:t>
            </a:r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87B352-EE87-4DF8-8C47-15848D6AD541}"/>
              </a:ext>
            </a:extLst>
          </p:cNvPr>
          <p:cNvSpPr txBox="1"/>
          <p:nvPr/>
        </p:nvSpPr>
        <p:spPr>
          <a:xfrm>
            <a:off x="5154269" y="3797259"/>
            <a:ext cx="193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Bahasa:</a:t>
            </a: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7A4FEB-F8DB-44FA-9821-6D4997F32D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71050" y="4203658"/>
            <a:ext cx="2522694" cy="164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70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Tim asprak alpro </a:t>
            </a:r>
            <a:r>
              <a:rPr lang="en-US" dirty="0">
                <a:sym typeface="Wingdings" panose="05000000000000000000" pitchFamily="2" charset="2"/>
              </a:rPr>
              <a:t>💖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{0DB8EBD3-FF1A-4490-A842-FA11DE2EA3CF}tf78438558_win32</Template>
  <TotalTime>471</TotalTime>
  <Words>254</Words>
  <Application>Microsoft Office PowerPoint</Application>
  <PresentationFormat>Widescreen</PresentationFormat>
  <Paragraphs>43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Consolas</vt:lpstr>
      <vt:lpstr>Sabon Next LT</vt:lpstr>
      <vt:lpstr>Custom</vt:lpstr>
      <vt:lpstr>PERTEMUAN 3 PERULANGAN</vt:lpstr>
      <vt:lpstr>Analisis kasus</vt:lpstr>
      <vt:lpstr>Berdasarkan banyak pengulangan</vt:lpstr>
      <vt:lpstr>Berdasarkan kondisi berhenti</vt:lpstr>
      <vt:lpstr>Berdasarkan kondisi ulang</vt:lpstr>
      <vt:lpstr>Berdasarkan dua aksi</vt:lpstr>
      <vt:lpstr>Berdasarkan pencacah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2 KONDISIONAL</dc:title>
  <dc:subject/>
  <dc:creator>pavilion gaming</dc:creator>
  <cp:lastModifiedBy>pavilion gaming</cp:lastModifiedBy>
  <cp:revision>8</cp:revision>
  <dcterms:created xsi:type="dcterms:W3CDTF">2024-02-29T00:26:36Z</dcterms:created>
  <dcterms:modified xsi:type="dcterms:W3CDTF">2024-03-07T02:32:24Z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