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oston Angel Bold" charset="1" panose="00000000000000000000"/>
      <p:regular r:id="rId21"/>
    </p:embeddedFont>
    <p:embeddedFont>
      <p:font typeface="Be Vietnam" charset="1" panose="00000500000000000000"/>
      <p:regular r:id="rId22"/>
    </p:embeddedFont>
    <p:embeddedFont>
      <p:font typeface="Be Vietnam Ultra-Bold" charset="1" panose="00000900000000000000"/>
      <p:regular r:id="rId23"/>
    </p:embeddedFont>
    <p:embeddedFont>
      <p:font typeface="Boston Angel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511282"/>
            <a:ext cx="16230600" cy="6416450"/>
            <a:chOff x="0" y="0"/>
            <a:chExt cx="21640800" cy="8555267"/>
          </a:xfrm>
        </p:grpSpPr>
        <p:sp>
          <p:nvSpPr>
            <p:cNvPr name="AutoShape 7" id="7"/>
            <p:cNvSpPr/>
            <p:nvPr/>
          </p:nvSpPr>
          <p:spPr>
            <a:xfrm flipV="true">
              <a:off x="6" y="5924196"/>
              <a:ext cx="21640783" cy="12700"/>
            </a:xfrm>
            <a:prstGeom prst="line">
              <a:avLst/>
            </a:prstGeom>
            <a:ln cap="flat" w="12700">
              <a:solidFill>
                <a:srgbClr val="4A236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6" y="8548917"/>
              <a:ext cx="21640794" cy="0"/>
            </a:xfrm>
            <a:prstGeom prst="line">
              <a:avLst/>
            </a:prstGeom>
            <a:ln cap="flat" w="12700">
              <a:solidFill>
                <a:srgbClr val="4A236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-333375"/>
              <a:ext cx="21600505" cy="5591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>
                  <a:solidFill>
                    <a:srgbClr val="4A236D"/>
                  </a:solidFill>
                  <a:latin typeface="Boston Angel Bold"/>
                  <a:ea typeface="Boston Angel Bold"/>
                  <a:cs typeface="Boston Angel Bold"/>
                  <a:sym typeface="Boston Angel Bold"/>
                </a:rPr>
                <a:t>Ekspresi Fungsional Dasar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" y="6385880"/>
              <a:ext cx="2160050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0202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Dasar Pemrograman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" y="7220625"/>
              <a:ext cx="21600505" cy="77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4A236D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PRAKTIKUM 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426146"/>
            <a:ext cx="5837985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S1 INFORMATIKA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UNIVERSITAS DIPONEGORO</a:t>
            </a: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FAKULTAS SAINS DAN MATEMATIKA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8681" y="1594829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ATURAN STANDAR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ATURAN PENULISAN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1546" y="4452815"/>
            <a:ext cx="15044888" cy="231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1"/>
              </a:lnSpc>
            </a:pPr>
            <a:r>
              <a:rPr lang="en-US" sz="2665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Setiap file yang dibuat diberikan keterangan yang mencakup nama file, pembuat, tanggal pembuatan, deskripsi. </a:t>
            </a:r>
          </a:p>
          <a:p>
            <a:pPr algn="ctr">
              <a:lnSpc>
                <a:spcPts val="3731"/>
              </a:lnSpc>
            </a:pPr>
          </a:p>
          <a:p>
            <a:pPr algn="ctr">
              <a:lnSpc>
                <a:spcPts val="3731"/>
              </a:lnSpc>
            </a:pPr>
            <a:r>
              <a:rPr lang="en-US" sz="2665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Setiap program fungsional keterangan sesuai aturan dalam notasi fungsional yang mencakup: header, definisi dan spresifikasi, realisasi dan aplikasi.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45394" y="3231671"/>
            <a:ext cx="5397211" cy="530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2"/>
              </a:lnSpc>
            </a:pPr>
            <a:r>
              <a:rPr lang="en-US" sz="3293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PENULISAN FILE PROGRAM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86761" y="2818474"/>
            <a:ext cx="12514478" cy="6212093"/>
          </a:xfrm>
          <a:custGeom>
            <a:avLst/>
            <a:gdLst/>
            <a:ahLst/>
            <a:cxnLst/>
            <a:rect r="r" b="b" t="t" l="l"/>
            <a:pathLst>
              <a:path h="6212093" w="12514478">
                <a:moveTo>
                  <a:pt x="0" y="0"/>
                </a:moveTo>
                <a:lnTo>
                  <a:pt x="12514478" y="0"/>
                </a:lnTo>
                <a:lnTo>
                  <a:pt x="12514478" y="6212093"/>
                </a:lnTo>
                <a:lnTo>
                  <a:pt x="0" y="6212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011646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ATURAN STANDAR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ATURAN STANDAR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45385" y="2287996"/>
            <a:ext cx="5397211" cy="530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2"/>
              </a:lnSpc>
            </a:pPr>
            <a:r>
              <a:rPr lang="en-US" sz="3293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PENULISAN FILE PROGRAM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33877" y="2208679"/>
            <a:ext cx="13620245" cy="6878912"/>
          </a:xfrm>
          <a:custGeom>
            <a:avLst/>
            <a:gdLst/>
            <a:ahLst/>
            <a:cxnLst/>
            <a:rect r="r" b="b" t="t" l="l"/>
            <a:pathLst>
              <a:path h="6878912" w="13620245">
                <a:moveTo>
                  <a:pt x="0" y="0"/>
                </a:moveTo>
                <a:lnTo>
                  <a:pt x="13620246" y="0"/>
                </a:lnTo>
                <a:lnTo>
                  <a:pt x="13620246" y="6878912"/>
                </a:lnTo>
                <a:lnTo>
                  <a:pt x="0" y="6878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89607" y="1149777"/>
            <a:ext cx="13908767" cy="963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7"/>
              </a:lnSpc>
            </a:pPr>
            <a:r>
              <a:rPr lang="en-US" sz="5948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Contoh : Ekspresi Numerik PANGKAT3 v2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CONTOH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4A23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HALAMAN 13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0468" y="3701490"/>
            <a:ext cx="15567063" cy="153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78"/>
              </a:lnSpc>
            </a:pPr>
            <a:r>
              <a:rPr lang="en-US" sz="8555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732" y="1958077"/>
            <a:ext cx="1105324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5732" y="3786505"/>
            <a:ext cx="16016536" cy="306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Terjemakanlah contoh notasi fungsional pada Diktat berikut ke dalam bahasa pemrograman Python (perhatikan aturan standar penulisan program): 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1. Contoh-4 Ekspresi numeric: Mean Olympique (MO) 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2. Contoh-5 Ekspresi Boolean: POSITIF 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3. Contoh-6 Ekspresi Boolean: APAKAH HURUF A 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4. Contoh-7 Ekspresi Boolean: APAKAH VALID 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5. Ekspresi numeric: Least Square (Jarak 2 Titik)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26146"/>
            <a:ext cx="5837985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S1 INFORMATIKA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UNIVERSITAS DIPONEGORO</a:t>
            </a: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FAKULTAS SAINS DAN MATEMATIKA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AutoShape 10" id="10"/>
          <p:cNvSpPr/>
          <p:nvPr/>
        </p:nvSpPr>
        <p:spPr>
          <a:xfrm>
            <a:off x="2500924" y="7368986"/>
            <a:ext cx="13286153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231584" y="2934547"/>
            <a:ext cx="15824831" cy="372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Sekian dari tim asprak daspro,</a:t>
            </a:r>
          </a:p>
          <a:p>
            <a:pPr algn="ctr">
              <a:lnSpc>
                <a:spcPts val="14560"/>
              </a:lnSpc>
            </a:pPr>
            <a:r>
              <a:rPr lang="en-US" sz="1040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terima kasih.</a:t>
            </a:r>
          </a:p>
        </p:txBody>
      </p:sp>
      <p:sp>
        <p:nvSpPr>
          <p:cNvPr name="AutoShape 12" id="12"/>
          <p:cNvSpPr/>
          <p:nvPr/>
        </p:nvSpPr>
        <p:spPr>
          <a:xfrm>
            <a:off x="2500924" y="2929784"/>
            <a:ext cx="13286153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A23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HALAMAN 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0468" y="722101"/>
            <a:ext cx="15567063" cy="830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78"/>
              </a:lnSpc>
            </a:pPr>
            <a:r>
              <a:rPr lang="en-US" sz="8555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OVERVIEW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Ekspresi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Tipe Data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Operator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Pendefinsian Fungsi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Aturan Standar Penulisan File Program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Contoh - contoh program ekspresi numerik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Latihan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EKSPRESI FUNGSIONAL DASAR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588671" y="5327329"/>
            <a:ext cx="13118633" cy="1697488"/>
          </a:xfrm>
          <a:custGeom>
            <a:avLst/>
            <a:gdLst/>
            <a:ahLst/>
            <a:cxnLst/>
            <a:rect r="r" b="b" t="t" l="l"/>
            <a:pathLst>
              <a:path h="1697488" w="13118633">
                <a:moveTo>
                  <a:pt x="0" y="0"/>
                </a:moveTo>
                <a:lnTo>
                  <a:pt x="13118633" y="0"/>
                </a:lnTo>
                <a:lnTo>
                  <a:pt x="13118633" y="1697488"/>
                </a:lnTo>
                <a:lnTo>
                  <a:pt x="0" y="1697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71" y="1408873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EKSPRESI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88671" y="3094798"/>
            <a:ext cx="14168792" cy="169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9"/>
              </a:lnSpc>
            </a:pP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 adalah sebuah teks yang terdiri dari: nama, simbol, operator, fungsi, (), yang dapat meghasilkan suatu nilai berkat evaluasi dari ekspresi. Secara sederhana ekspresi terdiri atas operator dan operan.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264583" y="2695219"/>
            <a:ext cx="13758834" cy="5851908"/>
          </a:xfrm>
          <a:custGeom>
            <a:avLst/>
            <a:gdLst/>
            <a:ahLst/>
            <a:cxnLst/>
            <a:rect r="r" b="b" t="t" l="l"/>
            <a:pathLst>
              <a:path h="5851908" w="13758834">
                <a:moveTo>
                  <a:pt x="0" y="0"/>
                </a:moveTo>
                <a:lnTo>
                  <a:pt x="13758834" y="0"/>
                </a:lnTo>
                <a:lnTo>
                  <a:pt x="13758834" y="5851908"/>
                </a:lnTo>
                <a:lnTo>
                  <a:pt x="0" y="58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262062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TIPE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TIPE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8681" y="1262062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OPERATOR &amp; OPERAN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OPERATOR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63389" y="2805112"/>
            <a:ext cx="14168792" cy="511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9"/>
              </a:lnSpc>
            </a:pP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Dalam pemrograman fungsional </a:t>
            </a:r>
            <a:r>
              <a:rPr lang="en-US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operator</a:t>
            </a: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disebut juga sebagai </a:t>
            </a:r>
            <a:r>
              <a:rPr lang="en-US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fungsi</a:t>
            </a: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dan </a:t>
            </a:r>
            <a:r>
              <a:rPr lang="en-US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operan</a:t>
            </a: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disebut juga sebagai </a:t>
            </a:r>
            <a:r>
              <a:rPr lang="en-US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parameter atau argumen</a:t>
            </a: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.</a:t>
            </a:r>
          </a:p>
          <a:p>
            <a:pPr algn="just">
              <a:lnSpc>
                <a:spcPts val="4569"/>
              </a:lnSpc>
            </a:pPr>
          </a:p>
          <a:p>
            <a:pPr algn="just">
              <a:lnSpc>
                <a:spcPts val="4569"/>
              </a:lnSpc>
            </a:pP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Parameter yang digunakan dalam definisi fungsi disebut sebagai </a:t>
            </a:r>
            <a:r>
              <a:rPr lang="en-US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parameter formal.</a:t>
            </a:r>
          </a:p>
          <a:p>
            <a:pPr algn="just">
              <a:lnSpc>
                <a:spcPts val="4569"/>
              </a:lnSpc>
            </a:pPr>
          </a:p>
          <a:p>
            <a:pPr algn="just">
              <a:lnSpc>
                <a:spcPts val="4569"/>
              </a:lnSpc>
            </a:pP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Saat fungsi tersebut diaplikasikan, maka parameter formal akan digantikan dengan sebuah nilai yang bersesuaian tipe datanya. Nilai tersebut disebut sebagai </a:t>
            </a:r>
            <a:r>
              <a:rPr lang="en-US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parameter aktual.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57590" y="2862262"/>
            <a:ext cx="10972800" cy="3307515"/>
          </a:xfrm>
          <a:custGeom>
            <a:avLst/>
            <a:gdLst/>
            <a:ahLst/>
            <a:cxnLst/>
            <a:rect r="r" b="b" t="t" l="l"/>
            <a:pathLst>
              <a:path h="3307515" w="10972800">
                <a:moveTo>
                  <a:pt x="0" y="0"/>
                </a:moveTo>
                <a:lnTo>
                  <a:pt x="10972800" y="0"/>
                </a:lnTo>
                <a:lnTo>
                  <a:pt x="10972800" y="3307516"/>
                </a:lnTo>
                <a:lnTo>
                  <a:pt x="0" y="330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57600" y="6169778"/>
            <a:ext cx="10972800" cy="1598894"/>
          </a:xfrm>
          <a:custGeom>
            <a:avLst/>
            <a:gdLst/>
            <a:ahLst/>
            <a:cxnLst/>
            <a:rect r="r" b="b" t="t" l="l"/>
            <a:pathLst>
              <a:path h="1598894" w="10972800">
                <a:moveTo>
                  <a:pt x="0" y="0"/>
                </a:moveTo>
                <a:lnTo>
                  <a:pt x="10972800" y="0"/>
                </a:lnTo>
                <a:lnTo>
                  <a:pt x="10972800" y="1598894"/>
                </a:lnTo>
                <a:lnTo>
                  <a:pt x="0" y="1598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88681" y="1262062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OPERATOR ARITMATIKA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OPERATOR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166002" y="3106873"/>
            <a:ext cx="9955997" cy="6004755"/>
          </a:xfrm>
          <a:custGeom>
            <a:avLst/>
            <a:gdLst/>
            <a:ahLst/>
            <a:cxnLst/>
            <a:rect r="r" b="b" t="t" l="l"/>
            <a:pathLst>
              <a:path h="6004755" w="9955997">
                <a:moveTo>
                  <a:pt x="0" y="0"/>
                </a:moveTo>
                <a:lnTo>
                  <a:pt x="9955996" y="0"/>
                </a:lnTo>
                <a:lnTo>
                  <a:pt x="9955996" y="6004755"/>
                </a:lnTo>
                <a:lnTo>
                  <a:pt x="0" y="6004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262062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OPERATOR RELASIONAL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OPERATOR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1556" y="2603192"/>
            <a:ext cx="15044888" cy="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1"/>
              </a:lnSpc>
            </a:pPr>
            <a:r>
              <a:rPr lang="en-US" sz="2465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Operator relasional melibatkan operan bertipe numeric atau teks, dan hasilnya bertipe Boolean.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593697" y="4281432"/>
            <a:ext cx="13105621" cy="3262424"/>
          </a:xfrm>
          <a:custGeom>
            <a:avLst/>
            <a:gdLst/>
            <a:ahLst/>
            <a:cxnLst/>
            <a:rect r="r" b="b" t="t" l="l"/>
            <a:pathLst>
              <a:path h="3262424" w="13105621">
                <a:moveTo>
                  <a:pt x="0" y="0"/>
                </a:moveTo>
                <a:lnTo>
                  <a:pt x="13105622" y="0"/>
                </a:lnTo>
                <a:lnTo>
                  <a:pt x="13105622" y="3262424"/>
                </a:lnTo>
                <a:lnTo>
                  <a:pt x="0" y="3262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553068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OPERATOR BOOLEAN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OPERATOR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1556" y="3396649"/>
            <a:ext cx="15044888" cy="42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1"/>
              </a:lnSpc>
            </a:pPr>
            <a:r>
              <a:rPr lang="en-US" sz="2465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Operator Boolean melibatkan operan bertipe Boolean dan asilnya adalah sebuah Boolean.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84658" y="5268783"/>
            <a:ext cx="14118685" cy="2327256"/>
          </a:xfrm>
          <a:custGeom>
            <a:avLst/>
            <a:gdLst/>
            <a:ahLst/>
            <a:cxnLst/>
            <a:rect r="r" b="b" t="t" l="l"/>
            <a:pathLst>
              <a:path h="2327256" w="14118685">
                <a:moveTo>
                  <a:pt x="0" y="0"/>
                </a:moveTo>
                <a:lnTo>
                  <a:pt x="14118684" y="0"/>
                </a:lnTo>
                <a:lnTo>
                  <a:pt x="14118684" y="2327255"/>
                </a:lnTo>
                <a:lnTo>
                  <a:pt x="0" y="232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71" y="1455626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PENDEFINISIAN FUNGSI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PENDEFINISIAN FUNGSI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1556" y="3278485"/>
            <a:ext cx="15044888" cy="129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1"/>
              </a:lnSpc>
            </a:pPr>
            <a:r>
              <a:rPr lang="en-US" sz="2465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Fungsi yang digunakan dalam pemrograman fungsional dapat berupa fungsi dasar yang telah tersedia pada system, atau berupa fungsi yang didefinisikan sendiri yang didalamnya menggunakan fungsi dasar.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DAGPfEc63zc</dc:identifier>
  <dcterms:modified xsi:type="dcterms:W3CDTF">2011-08-01T06:04:30Z</dcterms:modified>
  <cp:revision>1</cp:revision>
  <dc:title>PPT Praktikum Daspro 2</dc:title>
</cp:coreProperties>
</file>