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oston Angel Bold" charset="1" panose="00000000000000000000"/>
      <p:regular r:id="rId19"/>
    </p:embeddedFont>
    <p:embeddedFont>
      <p:font typeface="Be Vietnam" charset="1" panose="00000500000000000000"/>
      <p:regular r:id="rId20"/>
    </p:embeddedFont>
    <p:embeddedFont>
      <p:font typeface="Be Vietnam Ultra-Bold" charset="1" panose="00000900000000000000"/>
      <p:regular r:id="rId21"/>
    </p:embeddedFont>
    <p:embeddedFont>
      <p:font typeface="Boston Angel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511282"/>
            <a:ext cx="16230600" cy="6416450"/>
            <a:chOff x="0" y="0"/>
            <a:chExt cx="21640800" cy="8555267"/>
          </a:xfrm>
        </p:grpSpPr>
        <p:sp>
          <p:nvSpPr>
            <p:cNvPr name="AutoShape 7" id="7"/>
            <p:cNvSpPr/>
            <p:nvPr/>
          </p:nvSpPr>
          <p:spPr>
            <a:xfrm flipV="true">
              <a:off x="6" y="5924196"/>
              <a:ext cx="21640783" cy="12700"/>
            </a:xfrm>
            <a:prstGeom prst="line">
              <a:avLst/>
            </a:prstGeom>
            <a:ln cap="flat" w="12700">
              <a:solidFill>
                <a:srgbClr val="4A236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>
              <a:off x="6" y="8548917"/>
              <a:ext cx="21640794" cy="0"/>
            </a:xfrm>
            <a:prstGeom prst="line">
              <a:avLst/>
            </a:prstGeom>
            <a:ln cap="flat" w="12700">
              <a:solidFill>
                <a:srgbClr val="4A236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-333375"/>
              <a:ext cx="21600505" cy="55911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true">
                  <a:solidFill>
                    <a:srgbClr val="4A236D"/>
                  </a:solidFill>
                  <a:latin typeface="Boston Angel Bold"/>
                  <a:ea typeface="Boston Angel Bold"/>
                  <a:cs typeface="Boston Angel Bold"/>
                  <a:sym typeface="Boston Angel Bold"/>
                </a:rPr>
                <a:t>Tipe</a:t>
              </a:r>
            </a:p>
            <a:p>
              <a:pPr algn="ctr">
                <a:lnSpc>
                  <a:spcPts val="16799"/>
                </a:lnSpc>
              </a:pPr>
              <a:r>
                <a:rPr lang="en-US" b="true" sz="11999">
                  <a:solidFill>
                    <a:srgbClr val="4A236D"/>
                  </a:solidFill>
                  <a:latin typeface="Boston Angel Bold"/>
                  <a:ea typeface="Boston Angel Bold"/>
                  <a:cs typeface="Boston Angel Bold"/>
                  <a:sym typeface="Boston Angel Bold"/>
                </a:rPr>
                <a:t>Bentukan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" y="6385880"/>
              <a:ext cx="2160050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20202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Dasar Pemrograman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" y="7220625"/>
              <a:ext cx="21600505" cy="77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4A236D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PRAKTIKUM 5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426146"/>
            <a:ext cx="5837985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S1 INFORMATIKA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UNIVERSITAS DIPONEGORO</a:t>
            </a: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FAKULTAS SAINS DAN MATEMATIKA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4A23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HALAMAN 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0468" y="3701490"/>
            <a:ext cx="15567063" cy="153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78"/>
              </a:lnSpc>
            </a:pPr>
            <a:r>
              <a:rPr lang="en-US" sz="8555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LATIHAN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LATIHAN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732" y="1958077"/>
            <a:ext cx="1105324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LATIHAN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5732" y="4196452"/>
            <a:ext cx="16016536" cy="2622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Terjemakanlah contoh tipe bentukan pada Diktat berikut ke dalam bahasa pemrograman Python (perhatikan aturan standar penulisan program): 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1. Tipe bentukan pecahan (diktat)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2. Tipe bentukan tanggal (diktat)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3. Tipe bentukan garis (isSejajar, panjang garis) </a:t>
            </a: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4. Tipe bentukan segiempat (isBujurSangkar, isJajargenjang, AreaBujurSangkar)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LATIHAN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732" y="1262062"/>
            <a:ext cx="1105324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LATIHAN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5732" y="2708275"/>
            <a:ext cx="16016536" cy="4813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5. Buatlah tipe bentukan yang merepresentasikan data mahasiswa, nilai, dan mata kulah. Gunakan tipe bentukan tersebut untuk menyelesaikan masalah berikut: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Definisi Tipe Bentukan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Tipe bentukan MHS1 yang berisi informasi dasar NIM, Nama, dan Tanggal Lahir.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Tipe bentukan MHS2 yang berisi informasi nilai, yaitu NIM, KodeMatkul, Nilai.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Tipe bentukan MHS3 yang berisi informasi matkul, yaitu KodeMatkul, NamaMatkul.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Buat Fungsi Operator :</a:t>
            </a:r>
          </a:p>
          <a:p>
            <a:pPr algn="just" marL="1079509" indent="-359836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Fungsi hitungRangeNilai : fungsi ini menggunakan tipe bentukan MHS2 dan akan menghasilkan range (selisih nilai tertinggi dan terendah) dari nilai mahasiswa tersebut. Fungsi ini harus mengembalikan sebuah nilai tipe bentukan yang memuat:</a:t>
            </a:r>
          </a:p>
          <a:p>
            <a:pPr algn="just" marL="1619263" indent="-404816" lvl="3">
              <a:lnSpc>
                <a:spcPts val="3500"/>
              </a:lnSpc>
              <a:buFont typeface="Arial"/>
              <a:buChar char="￭"/>
            </a:pPr>
            <a:r>
              <a:rPr lang="en-US" sz="25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KodeMatkul, NilaiTertinggi, NilaiTertinggi, NilaiTerendah, RangeNilai.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LATIHAN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26146"/>
            <a:ext cx="5837985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S1 INFORMATIKA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UNIVERSITAS DIPONEGORO</a:t>
            </a: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FAKULTAS SAINS DAN MATEMATIKA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AutoShape 10" id="10"/>
          <p:cNvSpPr/>
          <p:nvPr/>
        </p:nvSpPr>
        <p:spPr>
          <a:xfrm>
            <a:off x="2500924" y="7368986"/>
            <a:ext cx="13286153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231584" y="2934547"/>
            <a:ext cx="15824831" cy="372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60"/>
              </a:lnSpc>
            </a:pPr>
            <a:r>
              <a:rPr lang="en-US" sz="1040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Sekian dari tim asprak daspro,</a:t>
            </a:r>
          </a:p>
          <a:p>
            <a:pPr algn="ctr">
              <a:lnSpc>
                <a:spcPts val="14560"/>
              </a:lnSpc>
            </a:pPr>
            <a:r>
              <a:rPr lang="en-US" sz="10400">
                <a:solidFill>
                  <a:srgbClr val="4A236D"/>
                </a:solidFill>
                <a:latin typeface="Boston Angel"/>
                <a:ea typeface="Boston Angel"/>
                <a:cs typeface="Boston Angel"/>
                <a:sym typeface="Boston Angel"/>
              </a:rPr>
              <a:t>terima kasih.</a:t>
            </a:r>
          </a:p>
        </p:txBody>
      </p:sp>
      <p:sp>
        <p:nvSpPr>
          <p:cNvPr name="AutoShape 12" id="12"/>
          <p:cNvSpPr/>
          <p:nvPr/>
        </p:nvSpPr>
        <p:spPr>
          <a:xfrm>
            <a:off x="2500924" y="2929784"/>
            <a:ext cx="13286153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A23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HALAMAN 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0468" y="1543399"/>
            <a:ext cx="15567063" cy="5422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78"/>
              </a:lnSpc>
            </a:pPr>
            <a:r>
              <a:rPr lang="en-US" sz="8555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OVERVIEW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Tujuan Praktikum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Tipe Bentukan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Contoh Tipe Bentukan dalam python</a:t>
            </a:r>
          </a:p>
          <a:p>
            <a:pPr algn="l" marL="1177983" indent="-588992" lvl="1">
              <a:lnSpc>
                <a:spcPts val="7638"/>
              </a:lnSpc>
              <a:buAutoNum type="arabicPeriod" startAt="1"/>
            </a:pPr>
            <a:r>
              <a:rPr lang="en-US" sz="5456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 Latihan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EKSPRESI FUNGSIONAL DASAR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4A236D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8671" y="1408873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TUJUAN PRAKTIKUM 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9604" y="4556300"/>
            <a:ext cx="14168792" cy="111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9"/>
              </a:lnSpc>
            </a:pP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Setelah praktikum ini, diharapkan mahasiswa mampu merealisasikan tipe bentukan ke dalam bahasa pemrograman Python.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TUJUAN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8671" y="1857859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TIPE BENTUKAN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TIPE BENTUKAN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70956" y="3996706"/>
            <a:ext cx="14168792" cy="168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69"/>
              </a:lnSpc>
            </a:pP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Tipe bentukan atau dikenal pula dengan tipe komposisi merupakan sebuah </a:t>
            </a:r>
            <a:r>
              <a:rPr lang="en-US" b="true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tipe</a:t>
            </a: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yang </a:t>
            </a:r>
            <a:r>
              <a:rPr lang="en-US" b="true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didefinisikan sendiri</a:t>
            </a: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berupa produk </a:t>
            </a:r>
            <a:r>
              <a:rPr lang="en-US" b="true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dari, baik tipe data dasar</a:t>
            </a: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maupun</a:t>
            </a:r>
            <a:r>
              <a:rPr lang="en-US" b="true" sz="3263">
                <a:solidFill>
                  <a:srgbClr val="20202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tipe bentukan lain</a:t>
            </a:r>
            <a:r>
              <a:rPr lang="en-US" sz="3263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 yang telah didefinisikan.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373315" y="3329546"/>
            <a:ext cx="12110813" cy="4965433"/>
          </a:xfrm>
          <a:custGeom>
            <a:avLst/>
            <a:gdLst/>
            <a:ahLst/>
            <a:cxnLst/>
            <a:rect r="r" b="b" t="t" l="l"/>
            <a:pathLst>
              <a:path h="4965433" w="12110813">
                <a:moveTo>
                  <a:pt x="0" y="0"/>
                </a:moveTo>
                <a:lnTo>
                  <a:pt x="12110814" y="0"/>
                </a:lnTo>
                <a:lnTo>
                  <a:pt x="12110814" y="4965433"/>
                </a:lnTo>
                <a:lnTo>
                  <a:pt x="0" y="4965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81" y="1346853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TIPE BENTUKAN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TIPE BENTUKAN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93546" y="2623203"/>
            <a:ext cx="13110638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b="true" sz="34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DALAM PYTHON (KONSTRUKTOR)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93361" y="3844016"/>
            <a:ext cx="11301259" cy="3687036"/>
          </a:xfrm>
          <a:custGeom>
            <a:avLst/>
            <a:gdLst/>
            <a:ahLst/>
            <a:cxnLst/>
            <a:rect r="r" b="b" t="t" l="l"/>
            <a:pathLst>
              <a:path h="3687036" w="11301259">
                <a:moveTo>
                  <a:pt x="0" y="0"/>
                </a:moveTo>
                <a:lnTo>
                  <a:pt x="11301259" y="0"/>
                </a:lnTo>
                <a:lnTo>
                  <a:pt x="11301259" y="3687036"/>
                </a:lnTo>
                <a:lnTo>
                  <a:pt x="0" y="3687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81" y="1262062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TIPE BENTUKAN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PYTHON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88671" y="2320016"/>
            <a:ext cx="1311063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b="true" sz="56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DALAM PYTHON (SELEKTOR)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00158" y="3844016"/>
            <a:ext cx="11087684" cy="3247755"/>
          </a:xfrm>
          <a:custGeom>
            <a:avLst/>
            <a:gdLst/>
            <a:ahLst/>
            <a:cxnLst/>
            <a:rect r="r" b="b" t="t" l="l"/>
            <a:pathLst>
              <a:path h="3247755" w="11087684">
                <a:moveTo>
                  <a:pt x="0" y="0"/>
                </a:moveTo>
                <a:lnTo>
                  <a:pt x="11087684" y="0"/>
                </a:lnTo>
                <a:lnTo>
                  <a:pt x="11087684" y="3247755"/>
                </a:lnTo>
                <a:lnTo>
                  <a:pt x="0" y="3247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81" y="1262062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TIPE BENTUKAN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PYTHON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88671" y="2320016"/>
            <a:ext cx="1311063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b="true" sz="56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DALAM PYTHON (PREDIKAT)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93371" y="3844016"/>
            <a:ext cx="11301259" cy="3743542"/>
          </a:xfrm>
          <a:custGeom>
            <a:avLst/>
            <a:gdLst/>
            <a:ahLst/>
            <a:cxnLst/>
            <a:rect r="r" b="b" t="t" l="l"/>
            <a:pathLst>
              <a:path h="3743542" w="11301259">
                <a:moveTo>
                  <a:pt x="0" y="0"/>
                </a:moveTo>
                <a:lnTo>
                  <a:pt x="11301258" y="0"/>
                </a:lnTo>
                <a:lnTo>
                  <a:pt x="11301258" y="3743542"/>
                </a:lnTo>
                <a:lnTo>
                  <a:pt x="0" y="3743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81" y="1262062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TIPE BENTUKAN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PYTHON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88671" y="2320016"/>
            <a:ext cx="1311063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b="true" sz="56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DALAM PYTHON (OPERATOR)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4A236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4A236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93371" y="3765405"/>
            <a:ext cx="11301259" cy="4294478"/>
          </a:xfrm>
          <a:custGeom>
            <a:avLst/>
            <a:gdLst/>
            <a:ahLst/>
            <a:cxnLst/>
            <a:rect r="r" b="b" t="t" l="l"/>
            <a:pathLst>
              <a:path h="4294478" w="11301259">
                <a:moveTo>
                  <a:pt x="0" y="0"/>
                </a:moveTo>
                <a:lnTo>
                  <a:pt x="11301258" y="0"/>
                </a:lnTo>
                <a:lnTo>
                  <a:pt x="11301258" y="4294478"/>
                </a:lnTo>
                <a:lnTo>
                  <a:pt x="0" y="429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6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88681" y="1262062"/>
            <a:ext cx="13110638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80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TIPE BENTUKAN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PRAKTIKUM DASPRO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PYTHON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88671" y="2320016"/>
            <a:ext cx="13110638" cy="90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b="true" sz="5600" u="sng">
                <a:solidFill>
                  <a:srgbClr val="4A236D"/>
                </a:solidFill>
                <a:latin typeface="Boston Angel Bold"/>
                <a:ea typeface="Boston Angel Bold"/>
                <a:cs typeface="Boston Angel Bold"/>
                <a:sym typeface="Boston Angel Bold"/>
              </a:rPr>
              <a:t>DALAM PYTHON (OPERATOR)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DAGRf3TWrsw</dc:identifier>
  <dcterms:modified xsi:type="dcterms:W3CDTF">2011-08-01T06:04:30Z</dcterms:modified>
  <cp:revision>1</cp:revision>
  <dc:title> PT Praktikum Daspro 5</dc:title>
</cp:coreProperties>
</file>