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4"/>
  </p:sldMasterIdLst>
  <p:notesMasterIdLst>
    <p:notesMasterId r:id="rId9"/>
  </p:notesMasterIdLst>
  <p:handoutMasterIdLst>
    <p:handoutMasterId r:id="rId10"/>
  </p:handoutMasterIdLst>
  <p:sldIdLst>
    <p:sldId id="11031" r:id="rId5"/>
    <p:sldId id="11006" r:id="rId6"/>
    <p:sldId id="11007" r:id="rId7"/>
    <p:sldId id="110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DEC676-ECC2-36C3-7AAF-8F3B555029A4}" name="Martin Buergi" initials="MB" userId="S::buergi@adobe.com::43a91c7f-3aa0-4679-a2a6-5b5ac4a8666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on Hamaker" initials="CH" lastIdx="1" clrIdx="0">
    <p:extLst>
      <p:ext uri="{19B8F6BF-5375-455C-9EA6-DF929625EA0E}">
        <p15:presenceInfo xmlns:p15="http://schemas.microsoft.com/office/powerpoint/2012/main" userId="79455f8ea0748fb4" providerId="Windows Live"/>
      </p:ext>
    </p:extLst>
  </p:cmAuthor>
  <p:cmAuthor id="2" name="Martin Buergi" initials="MB" lastIdx="5" clrIdx="1">
    <p:extLst>
      <p:ext uri="{19B8F6BF-5375-455C-9EA6-DF929625EA0E}">
        <p15:presenceInfo xmlns:p15="http://schemas.microsoft.com/office/powerpoint/2012/main" userId="S::buergi@adobe.com::43a91c7f-3aa0-4679-a2a6-5b5ac4a8666d" providerId="AD"/>
      </p:ext>
    </p:extLst>
  </p:cmAuthor>
  <p:cmAuthor id="3" name="Markus Haack" initials="MH" lastIdx="5" clrIdx="2">
    <p:extLst>
      <p:ext uri="{19B8F6BF-5375-455C-9EA6-DF929625EA0E}">
        <p15:presenceInfo xmlns:p15="http://schemas.microsoft.com/office/powerpoint/2012/main" userId="S::mhaack@adobe.com::fae91ca2-c238-45ae-a4b1-3a528d17e0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A0F00"/>
    <a:srgbClr val="CE0000"/>
    <a:srgbClr val="F5F5F5"/>
    <a:srgbClr val="414141"/>
    <a:srgbClr val="ED2424"/>
    <a:srgbClr val="7F7F7F"/>
    <a:srgbClr val="DDE9F4"/>
    <a:srgbClr val="9EA6AE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770E3-ED11-462D-BE7E-AC3194123012}" v="1" dt="2023-02-16T22:19:5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/>
    <p:restoredTop sz="94719"/>
  </p:normalViewPr>
  <p:slideViewPr>
    <p:cSldViewPr snapToGrid="0">
      <p:cViewPr varScale="1">
        <p:scale>
          <a:sx n="81" d="100"/>
          <a:sy n="81" d="100"/>
        </p:scale>
        <p:origin x="348" y="78"/>
      </p:cViewPr>
      <p:guideLst>
        <p:guide pos="3840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540CC4-3805-5440-BAF5-14662BA46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4A97-306B-5140-BE71-1D8FF1F339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720E-0FA3-164E-A9BD-33032D76CB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A045A-29A0-2C40-AA51-E44D96534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F6D3A-AD66-1542-9D38-F4634C13A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F097-5AFE-3447-809C-5E190D9F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8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95B5-9144-4447-893D-1C1240377C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6DA2-74C2-0942-8EC1-B909DF1A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[E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25D1-C29F-49B5-BD56-434229004C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535" y="2825114"/>
            <a:ext cx="616079" cy="5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8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91210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18729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3257469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3215911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8CB0EC54-4295-4C49-9904-62E624678780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0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E68-8AA3-4F04-9D54-83CA8C1FA3D2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6269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C13374DE-F523-4144-90A2-C47F06AF466D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5142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9" r:id="rId3"/>
    <p:sldLayoutId id="2147483724" r:id="rId4"/>
    <p:sldLayoutId id="2147483720" r:id="rId5"/>
    <p:sldLayoutId id="2147483725" r:id="rId6"/>
    <p:sldLayoutId id="2147483721" r:id="rId7"/>
    <p:sldLayoutId id="2147483722" r:id="rId8"/>
    <p:sldLayoutId id="214748372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F67-E0B3-B94D-5E76-77DF31C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 Forms Demo Folder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FDAED-E1E4-C84C-B34D-C6567AD5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1543050"/>
            <a:ext cx="3381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F67-E0B3-B94D-5E76-77DF31C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165C-1D8C-C226-747B-2FE79B997B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3FBC9-19CA-C307-CE70-36F3C30C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8" y="2151188"/>
            <a:ext cx="10962804" cy="31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F67-E0B3-B94D-5E76-77DF31C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Application Adaptive Form</a:t>
            </a:r>
          </a:p>
        </p:txBody>
      </p:sp>
      <p:pic>
        <p:nvPicPr>
          <p:cNvPr id="3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A3A9918-5454-6410-A7A2-94D16043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83322"/>
            <a:ext cx="5943600" cy="44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F67-E0B3-B94D-5E76-77DF31C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W-8BEN Adaptive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E3FE0-D83F-6129-892D-8CC90DEEAF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461" y="1393825"/>
            <a:ext cx="10100178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296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38535A-A525-1648-A667-C0EACF8A2805}" vid="{9BF90986-10D5-3047-9056-B5C369F8E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06f8321-d662-4746-adeb-e573aac5be12">
      <UserInfo>
        <DisplayName>Josh van Tonder</DisplayName>
        <AccountId>723</AccountId>
        <AccountType/>
      </UserInfo>
      <UserInfo>
        <DisplayName>Haresh Kumar</DisplayName>
        <AccountId>17</AccountId>
        <AccountType/>
      </UserInfo>
      <UserInfo>
        <DisplayName>Shelby Britton</DisplayName>
        <AccountId>644</AccountId>
        <AccountType/>
      </UserInfo>
    </SharedWithUsers>
    <_activity xmlns="eee35c77-ff3f-4290-8833-ce94a10da09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F2D933C3F454CBAB746B45047C1B2" ma:contentTypeVersion="15" ma:contentTypeDescription="Create a new document." ma:contentTypeScope="" ma:versionID="3dcc5dedb29be15ddacaac267141e996">
  <xsd:schema xmlns:xsd="http://www.w3.org/2001/XMLSchema" xmlns:xs="http://www.w3.org/2001/XMLSchema" xmlns:p="http://schemas.microsoft.com/office/2006/metadata/properties" xmlns:ns3="806f8321-d662-4746-adeb-e573aac5be12" xmlns:ns4="eee35c77-ff3f-4290-8833-ce94a10da09e" targetNamespace="http://schemas.microsoft.com/office/2006/metadata/properties" ma:root="true" ma:fieldsID="b1d52247e5c866cfbe66a1c5dce96553" ns3:_="" ns4:_="">
    <xsd:import namespace="806f8321-d662-4746-adeb-e573aac5be12"/>
    <xsd:import namespace="eee35c77-ff3f-4290-8833-ce94a10da0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f8321-d662-4746-adeb-e573aac5be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35c77-ff3f-4290-8833-ce94a10da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9E439-F3B3-4756-9FE3-3D80C6EF3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ECC2A-AAD7-4320-A80E-C43F6221E8B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e35c77-ff3f-4290-8833-ce94a10da09e"/>
    <ds:schemaRef ds:uri="806f8321-d662-4746-adeb-e573aac5be1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2FE2CA-3BFD-4FBA-A905-61E96B9F5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f8321-d662-4746-adeb-e573aac5be12"/>
    <ds:schemaRef ds:uri="eee35c77-ff3f-4290-8833-ce94a10da0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Clean</vt:lpstr>
      <vt:lpstr>Adobe Clean ExtraBold</vt:lpstr>
      <vt:lpstr>Adobe Clean SemiLight</vt:lpstr>
      <vt:lpstr>Arial</vt:lpstr>
      <vt:lpstr>Calibri</vt:lpstr>
      <vt:lpstr>Adobe Corporate Master 2020</vt:lpstr>
      <vt:lpstr>Mega Forms Demo Folder</vt:lpstr>
      <vt:lpstr>Demo Assets</vt:lpstr>
      <vt:lpstr>Loan Application Adaptive Form</vt:lpstr>
      <vt:lpstr>W-8BEN Adaptive Form</vt:lpstr>
    </vt:vector>
  </TitlesOfParts>
  <Company>Adobe,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wgrim@adobe.com</dc:creator>
  <cp:lastModifiedBy>Toni Williams</cp:lastModifiedBy>
  <cp:revision>10</cp:revision>
  <dcterms:created xsi:type="dcterms:W3CDTF">2020-03-17T17:00:03Z</dcterms:created>
  <dcterms:modified xsi:type="dcterms:W3CDTF">2023-02-16T22:20:26Z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0x010100D64F2D933C3F454CBAB746B45047C1B2</vt:lpwstr>
  </property>
</Properties>
</file>