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8" r:id="rId6"/>
    <p:sldId id="271" r:id="rId7"/>
    <p:sldId id="269" r:id="rId8"/>
    <p:sldId id="266" r:id="rId9"/>
    <p:sldId id="270" r:id="rId10"/>
    <p:sldId id="267" r:id="rId11"/>
    <p:sldId id="263"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67463" autoAdjust="0"/>
  </p:normalViewPr>
  <p:slideViewPr>
    <p:cSldViewPr snapToGrid="0">
      <p:cViewPr varScale="1">
        <p:scale>
          <a:sx n="41" d="100"/>
          <a:sy n="41" d="100"/>
        </p:scale>
        <p:origin x="72" y="73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prstClr val="black"/>
                </a:solidFill>
              </a:rPr>
              <a:t>Welcome, My name is Toni Lurz and I hope that all of you are having a great day.  I am excited to show you what I have found out about and I hope to leave you all a little excited about what we can do with just a little typing and education.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45294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image" Target="../media/image8.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Public Schools:</a:t>
            </a:r>
            <a:br>
              <a:rPr lang="en-US" sz="3400">
                <a:latin typeface="Franklin Gothic Book" panose="020B0503020102020204" pitchFamily="34" charset="0"/>
                <a:cs typeface="Segoe UI" panose="020B0502040204020203" pitchFamily="34" charset="0"/>
              </a:rPr>
            </a:br>
            <a:r>
              <a:rPr lang="en-US" sz="3400">
                <a:latin typeface="Franklin Gothic Book" panose="020B0503020102020204" pitchFamily="34" charset="0"/>
                <a:cs typeface="Segoe UI" panose="020B0502040204020203" pitchFamily="34" charset="0"/>
              </a:rPr>
              <a:t>What Makes a Great School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a:latin typeface="Franklin Gothic Book" panose="020B0503020102020204" pitchFamily="34" charset="0"/>
              </a:rPr>
              <a:t>Final Project Presentation  by  Toni Lurz  </a:t>
            </a:r>
          </a:p>
        </p:txBody>
      </p:sp>
      <p:sp>
        <p:nvSpPr>
          <p:cNvPr id="139" name="Freeform: Shape 13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147" name="Oval 14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151" name="Freeform: Shape 15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3" name="Freeform: Shape 15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9">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1">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41248" y="704850"/>
            <a:ext cx="3785616" cy="2978150"/>
          </a:xfrm>
        </p:spPr>
        <p:txBody>
          <a:bodyPr vert="horz" lIns="91440" tIns="45720" rIns="91440" bIns="45720" rtlCol="0" anchor="b">
            <a:normAutofit/>
          </a:bodyPr>
          <a:lstStyle/>
          <a:p>
            <a:r>
              <a:rPr lang="en-US" kern="1200" dirty="0">
                <a:solidFill>
                  <a:schemeClr val="tx1"/>
                </a:solidFill>
                <a:latin typeface="+mj-lt"/>
                <a:ea typeface="+mj-ea"/>
                <a:cs typeface="+mj-cs"/>
              </a:rPr>
              <a:t>What Makes a  School Great</a:t>
            </a:r>
          </a:p>
        </p:txBody>
      </p:sp>
      <p:sp>
        <p:nvSpPr>
          <p:cNvPr id="7" name="TextBox 6">
            <a:extLst>
              <a:ext uri="{FF2B5EF4-FFF2-40B4-BE49-F238E27FC236}">
                <a16:creationId xmlns:a16="http://schemas.microsoft.com/office/drawing/2014/main" id="{E5564556-59F0-4D0A-A6CD-ADF8F4D7428B}"/>
              </a:ext>
            </a:extLst>
          </p:cNvPr>
          <p:cNvSpPr txBox="1"/>
          <p:nvPr/>
        </p:nvSpPr>
        <p:spPr>
          <a:xfrm>
            <a:off x="6038850" y="704850"/>
            <a:ext cx="5314950" cy="5251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dirty="0">
                <a:solidFill>
                  <a:schemeClr val="bg1"/>
                </a:solidFill>
              </a:rPr>
              <a:t>Schools and Education are one of the interest that I have enjoyed over the years.  Looking from the outside, with kids or a husband in the field, I have always wondered how does a school become a leading school.  Is the teacher the sole reason, does leadership really effect the overall school or are the parents support what matters most.  This is what drove me to as the question. </a:t>
            </a:r>
          </a:p>
          <a:p>
            <a:pPr indent="-228600">
              <a:lnSpc>
                <a:spcPct val="90000"/>
              </a:lnSpc>
              <a:spcAft>
                <a:spcPts val="600"/>
              </a:spcAft>
              <a:buFont typeface="Arial" panose="020B0604020202020204" pitchFamily="34" charset="0"/>
              <a:buChar char="•"/>
            </a:pPr>
            <a:r>
              <a:rPr lang="en-US" sz="2100" b="1" dirty="0">
                <a:solidFill>
                  <a:schemeClr val="bg1"/>
                </a:solidFill>
              </a:rPr>
              <a:t>Can we predict the level of a school on key elements of data? </a:t>
            </a:r>
          </a:p>
        </p:txBody>
      </p:sp>
    </p:spTree>
    <p:extLst>
      <p:ext uri="{BB962C8B-B14F-4D97-AF65-F5344CB8AC3E}">
        <p14:creationId xmlns:p14="http://schemas.microsoft.com/office/powerpoint/2010/main" val="1534910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F28A-CE39-4B07-AB1F-967D45632F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21ED9B-A617-41C6-9707-B81A345489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106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10" name="Text Placeholder 9">
            <a:extLst>
              <a:ext uri="{FF2B5EF4-FFF2-40B4-BE49-F238E27FC236}">
                <a16:creationId xmlns:a16="http://schemas.microsoft.com/office/drawing/2014/main" id="{788D9F33-B78F-434A-A0EC-A9B580C9F3D5}"/>
              </a:ext>
            </a:extLst>
          </p:cNvPr>
          <p:cNvSpPr>
            <a:spLocks noGrp="1"/>
          </p:cNvSpPr>
          <p:nvPr>
            <p:ph type="body" sz="half" idx="2"/>
          </p:nvPr>
        </p:nvSpPr>
        <p:spPr/>
        <p:txBody>
          <a:bodyPr/>
          <a:lstStyle/>
          <a:p>
            <a:r>
              <a:rPr lang="en-US" dirty="0"/>
              <a:t>Starting this project you need </a:t>
            </a:r>
            <a:r>
              <a:rPr lang="en-US" dirty="0" err="1"/>
              <a:t>fo</a:t>
            </a:r>
            <a:r>
              <a:rPr lang="en-US" dirty="0"/>
              <a:t> find the Data to use. Kaggle is the place to go and where I found great resources.  I landed on Chicago Public School data.  This is a big diverse school system and would be a great place to find the broadest information.   </a:t>
            </a:r>
          </a:p>
        </p:txBody>
      </p:sp>
      <p:sp>
        <p:nvSpPr>
          <p:cNvPr id="14" name="Content Placeholder 13">
            <a:extLst>
              <a:ext uri="{FF2B5EF4-FFF2-40B4-BE49-F238E27FC236}">
                <a16:creationId xmlns:a16="http://schemas.microsoft.com/office/drawing/2014/main" id="{B6CACB23-8A5E-474E-954B-6119253981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758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1601</Words>
  <Application>Microsoft Office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Segoe UI</vt:lpstr>
      <vt:lpstr>Office Theme</vt:lpstr>
      <vt:lpstr>Public Schools: What Makes a Great School </vt:lpstr>
      <vt:lpstr>What Makes a  School Great</vt:lpstr>
      <vt:lpstr>PowerPoint Presentation</vt:lpstr>
      <vt:lpstr>Slide 3</vt:lpstr>
      <vt:lpstr>Vary Your Sources</vt:lpstr>
      <vt:lpstr>Evaluate Your Sources</vt:lpstr>
      <vt:lpstr>Narrow Your Topic</vt:lpstr>
      <vt:lpstr>Organize Your Research</vt:lpstr>
      <vt:lpstr>Present Your Research</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2020-01-03T01:30:08Z</dcterms:created>
  <dcterms:modified xsi:type="dcterms:W3CDTF">2020-01-03T02:46:43Z</dcterms:modified>
</cp:coreProperties>
</file>