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9A0560E-A10F-4AF5-9042-BE97079B6651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7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32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835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6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984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338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36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20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98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4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7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2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79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19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2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E5C18-A28A-4C6B-AA2F-A0579FFACB8C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62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EE6EF-FE87-40C0-ACBB-4394E3830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405" y="2536632"/>
            <a:ext cx="6682814" cy="1325857"/>
          </a:xfrm>
        </p:spPr>
        <p:txBody>
          <a:bodyPr>
            <a:normAutofit/>
          </a:bodyPr>
          <a:lstStyle/>
          <a:p>
            <a:pPr algn="l"/>
            <a:r>
              <a:rPr lang="pt-BR" sz="7200" dirty="0"/>
              <a:t>FOX STATISTICS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B4DBAF-B3E3-4934-BC18-EA05D0A8F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Arthur Masui</a:t>
            </a:r>
          </a:p>
          <a:p>
            <a:pPr algn="l"/>
            <a:r>
              <a:rPr lang="pt-BR" sz="2400" dirty="0"/>
              <a:t>Toni </a:t>
            </a:r>
            <a:r>
              <a:rPr lang="pt-BR" sz="2400" dirty="0" err="1"/>
              <a:t>Marke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 descr="Uma imagem contendo placa, laranja, rua, desenho&#10;&#10;Descrição gerada automaticamente">
            <a:extLst>
              <a:ext uri="{FF2B5EF4-FFF2-40B4-BE49-F238E27FC236}">
                <a16:creationId xmlns:a16="http://schemas.microsoft.com/office/drawing/2014/main" id="{451D1137-1FBA-418F-AA46-62B5B53DB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69" y="464010"/>
            <a:ext cx="1554505" cy="16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530F0-87CD-4B5C-A54A-160BCFD4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9532"/>
            <a:ext cx="8596668" cy="855945"/>
          </a:xfrm>
        </p:spPr>
        <p:txBody>
          <a:bodyPr/>
          <a:lstStyle/>
          <a:p>
            <a:r>
              <a:rPr lang="pt-BR" dirty="0"/>
              <a:t>LINGUAGEM E BIBLIOTECA USADAS: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7B95F-B8C9-42A9-B9E5-5C0F2C88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81" y="4962952"/>
            <a:ext cx="8596668" cy="105157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: ± 500 linhas</a:t>
            </a:r>
          </a:p>
          <a:p>
            <a:endParaRPr lang="pt-BR" dirty="0"/>
          </a:p>
          <a:p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: ± 900 linhas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345B72-8927-492F-B6AE-890E71B4C9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195152"/>
            <a:ext cx="1233848" cy="12338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85940E-10B2-4C13-8E9E-9FBC0534C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53" y="812199"/>
            <a:ext cx="1435323" cy="11482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C4885B-C398-4D47-99B1-213DC5863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088" y="553662"/>
            <a:ext cx="2472846" cy="1712446"/>
          </a:xfrm>
          <a:prstGeom prst="rect">
            <a:avLst/>
          </a:prstGeom>
        </p:spPr>
      </p:pic>
      <p:pic>
        <p:nvPicPr>
          <p:cNvPr id="7" name="Imagem 6" descr="Uma imagem contendo sinal, objeto, kit de primeiros socorros&#10;&#10;Descrição gerada automaticamente">
            <a:extLst>
              <a:ext uri="{FF2B5EF4-FFF2-40B4-BE49-F238E27FC236}">
                <a16:creationId xmlns:a16="http://schemas.microsoft.com/office/drawing/2014/main" id="{C8AC4CD2-4197-4965-8FE3-8EFF237A489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01" y="2195152"/>
            <a:ext cx="1227428" cy="12274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581EC8-7A56-4C8D-AEE3-D005A3DE08B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97"/>
          <a:stretch/>
        </p:blipFill>
        <p:spPr>
          <a:xfrm>
            <a:off x="560081" y="930209"/>
            <a:ext cx="912937" cy="95935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6EFFE9A-E28F-412A-9E77-A678C535D920}"/>
              </a:ext>
            </a:extLst>
          </p:cNvPr>
          <p:cNvSpPr txBox="1">
            <a:spLocks/>
          </p:cNvSpPr>
          <p:nvPr/>
        </p:nvSpPr>
        <p:spPr>
          <a:xfrm>
            <a:off x="495300" y="4252886"/>
            <a:ext cx="8596668" cy="855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LINHAS ESCRITAS:</a:t>
            </a:r>
          </a:p>
        </p:txBody>
      </p:sp>
      <p:pic>
        <p:nvPicPr>
          <p:cNvPr id="11" name="Imagem 10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90BB7070-091F-462D-A3E9-2F33E7462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21" y="2195152"/>
            <a:ext cx="1227429" cy="13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E6343-F308-4754-BBFA-C0CB9499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C69826-306A-4059-AC53-F1F3236DD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9" y="609600"/>
            <a:ext cx="11643898" cy="5828778"/>
          </a:xfrm>
        </p:spPr>
      </p:pic>
    </p:spTree>
    <p:extLst>
      <p:ext uri="{BB962C8B-B14F-4D97-AF65-F5344CB8AC3E}">
        <p14:creationId xmlns:p14="http://schemas.microsoft.com/office/powerpoint/2010/main" val="20142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3E927-E5FF-4EE7-99AA-06DD5127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8" y="213360"/>
            <a:ext cx="8596668" cy="1320800"/>
          </a:xfrm>
        </p:spPr>
        <p:txBody>
          <a:bodyPr/>
          <a:lstStyle/>
          <a:p>
            <a:r>
              <a:rPr lang="pt-BR" dirty="0"/>
              <a:t>BPMN</a:t>
            </a:r>
          </a:p>
        </p:txBody>
      </p:sp>
      <p:pic>
        <p:nvPicPr>
          <p:cNvPr id="4" name="Imagem 3" descr="Bizagi est">
            <a:extLst>
              <a:ext uri="{FF2B5EF4-FFF2-40B4-BE49-F238E27FC236}">
                <a16:creationId xmlns:a16="http://schemas.microsoft.com/office/drawing/2014/main" id="{CACAE651-6A5E-48C6-AD5E-42795CCFDD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6772" y="-1165860"/>
            <a:ext cx="5135879" cy="9189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15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47580-E852-4657-9914-5A2A5755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0C521-773F-40E3-9768-73338646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04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FOX STATISTICS</vt:lpstr>
      <vt:lpstr>LINGUAGEM E BIBLIOTECA USADAS:</vt:lpstr>
      <vt:lpstr>Apresentação do PowerPoint</vt:lpstr>
      <vt:lpstr>BPMN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 STATISTICS</dc:title>
  <dc:creator>Arthur Masui</dc:creator>
  <cp:lastModifiedBy>Arthur Masui</cp:lastModifiedBy>
  <cp:revision>6</cp:revision>
  <dcterms:created xsi:type="dcterms:W3CDTF">2019-11-25T17:05:54Z</dcterms:created>
  <dcterms:modified xsi:type="dcterms:W3CDTF">2019-11-26T10:40:41Z</dcterms:modified>
</cp:coreProperties>
</file>