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8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6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1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637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7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0443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71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17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532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804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00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91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14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5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86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9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FF3F-DE14-4CEF-95A9-17909CE63FE8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8B3FBC-27A5-43E9-A1F3-8AA6E53A0B4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39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B651-EAAD-45CB-9655-F5BD1D0BC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i="1" dirty="0"/>
              <a:t>Upravljanje stambenom zgradom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5118-3307-4996-94D5-CB6774802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Eureka</a:t>
            </a:r>
          </a:p>
        </p:txBody>
      </p:sp>
    </p:spTree>
    <p:extLst>
      <p:ext uri="{BB962C8B-B14F-4D97-AF65-F5344CB8AC3E}">
        <p14:creationId xmlns:p14="http://schemas.microsoft.com/office/powerpoint/2010/main" val="189929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0E5F-C367-447A-85C5-ABAC2792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647-5378-4E7C-99BB-66FA8DC8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</a:t>
            </a:r>
          </a:p>
          <a:p>
            <a:r>
              <a:rPr lang="hr-HR" dirty="0"/>
              <a:t>Iskustva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992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6097-311E-436F-BE6E-077E6AC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0C7C-90C9-4ADF-8927-CC1AD3B0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Upravljanje stambenom zgradom</a:t>
            </a:r>
          </a:p>
          <a:p>
            <a:r>
              <a:rPr lang="hr-HR" dirty="0"/>
              <a:t>Lakša komunikacija</a:t>
            </a:r>
          </a:p>
          <a:p>
            <a:r>
              <a:rPr lang="hr-HR" dirty="0"/>
              <a:t>Oglasna ploča</a:t>
            </a:r>
          </a:p>
          <a:p>
            <a:r>
              <a:rPr lang="hr-HR" dirty="0"/>
              <a:t>Raspored čišćenja snijega</a:t>
            </a:r>
          </a:p>
          <a:p>
            <a:r>
              <a:rPr lang="hr-HR" dirty="0"/>
              <a:t>Upravljanje financijama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818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FD06-2EFA-44D3-B226-BEDC3DEA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43E0-0FE7-48D5-94C5-C38F6941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Stanari, predstavnici stanara, upravitelji zgrada, administratori</a:t>
            </a:r>
          </a:p>
          <a:p>
            <a:r>
              <a:rPr lang="hr-HR" dirty="0"/>
              <a:t>Objave</a:t>
            </a:r>
          </a:p>
          <a:p>
            <a:r>
              <a:rPr lang="hr-HR" dirty="0"/>
              <a:t>Štete</a:t>
            </a:r>
          </a:p>
          <a:p>
            <a:r>
              <a:rPr lang="hr-HR" dirty="0"/>
              <a:t>Nalozi</a:t>
            </a:r>
          </a:p>
          <a:p>
            <a:r>
              <a:rPr lang="hr-HR" dirty="0"/>
              <a:t>Prikaz/zamjene termina čišćenja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Paralelni rad više korisnika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168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4E89-189E-4D3F-A4D6-C7640609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E44C-2641-4CEF-8EF0-289BE03B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Razvojna okolina – IntelliJ IDEA</a:t>
            </a:r>
          </a:p>
          <a:p>
            <a:r>
              <a:rPr lang="hr-HR" dirty="0"/>
              <a:t>Git</a:t>
            </a:r>
          </a:p>
          <a:p>
            <a:r>
              <a:rPr lang="hr-HR" dirty="0"/>
              <a:t>Astah Proffesional</a:t>
            </a:r>
          </a:p>
          <a:p>
            <a:r>
              <a:rPr lang="hr-HR" dirty="0"/>
              <a:t>Java + Spring Boot </a:t>
            </a:r>
          </a:p>
          <a:p>
            <a:r>
              <a:rPr lang="hr-HR" dirty="0"/>
              <a:t>React + Redux + CSS + HTML</a:t>
            </a:r>
          </a:p>
          <a:p>
            <a:r>
              <a:rPr lang="hr-HR" dirty="0"/>
              <a:t>Hibernate ORM</a:t>
            </a:r>
          </a:p>
          <a:p>
            <a:r>
              <a:rPr lang="hr-HR" dirty="0"/>
              <a:t>JSON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943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BCDA-F6AE-4D52-9ED9-57B09192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7E8C8-0E5F-4195-B7E0-D042B7971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97" y="1501286"/>
            <a:ext cx="6091406" cy="4632771"/>
          </a:xfrm>
        </p:spPr>
      </p:pic>
    </p:spTree>
    <p:extLst>
      <p:ext uri="{BB962C8B-B14F-4D97-AF65-F5344CB8AC3E}">
        <p14:creationId xmlns:p14="http://schemas.microsoft.com/office/powerpoint/2010/main" val="73911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8A73-1761-49B2-A21E-795C0720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FCA8-684C-4E27-8869-D34854F7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Specifikacija – rastav na djelove 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Implementacija : </a:t>
            </a:r>
          </a:p>
          <a:p>
            <a:pPr marL="0" indent="0">
              <a:buNone/>
            </a:pPr>
            <a:r>
              <a:rPr lang="hr-HR" dirty="0"/>
              <a:t>	Baza podatak -&gt; Modeli -&gt; Kontroleri -&gt; Korisnička sučelja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hr-HR" dirty="0"/>
              <a:t>Ispitivanje, rad na detaljima – pojedino + cjelokupno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hr-HR" dirty="0"/>
              <a:t>Dokumentiranje – kontinuirano </a:t>
            </a:r>
          </a:p>
          <a:p>
            <a:pPr marL="0" indent="0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dirty="0"/>
              <a:t>Poželjan rad svih članova u svim djelovima rada!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E96C7-B36C-4F90-8A37-7E1FDAAA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55" y="4379495"/>
            <a:ext cx="7439098" cy="2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F94-C961-40EA-A83B-707AE8BC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AE73-24B8-4E56-841D-980535E9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Izrada web aplikacija</a:t>
            </a:r>
          </a:p>
          <a:p>
            <a:r>
              <a:rPr lang="hr-HR" dirty="0"/>
              <a:t>Korištenje raznih novih tehnologija </a:t>
            </a:r>
          </a:p>
          <a:p>
            <a:r>
              <a:rPr lang="hr-HR" dirty="0"/>
              <a:t>Utvrđivanje i unaprijeđenje rada s poznatim tehnologijama</a:t>
            </a:r>
          </a:p>
          <a:p>
            <a:r>
              <a:rPr lang="hr-HR" dirty="0"/>
              <a:t>Rad u grupi - suradnja, organizacija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4925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2EB3-0316-402C-ACE8-7272F0B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FD77-1CB3-4D9A-809F-551953F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Ivana Mršić		ivana.mrsic@fer.hr</a:t>
            </a:r>
          </a:p>
          <a:p>
            <a:r>
              <a:rPr lang="hr-HR" dirty="0"/>
              <a:t>Ivan Biškup		ivan.biskup@fer.hr</a:t>
            </a:r>
          </a:p>
          <a:p>
            <a:r>
              <a:rPr lang="hr-HR" dirty="0"/>
              <a:t>Marko Cavalli	marko.cavalli@fer.hr</a:t>
            </a:r>
          </a:p>
          <a:p>
            <a:r>
              <a:rPr lang="hr-HR" dirty="0"/>
              <a:t>Marko Ćurlin		marko.curlin@fer.hr</a:t>
            </a:r>
          </a:p>
          <a:p>
            <a:r>
              <a:rPr lang="hr-HR" dirty="0"/>
              <a:t>Toni Martinčić	toni.martincic@fer.hr</a:t>
            </a:r>
          </a:p>
          <a:p>
            <a:r>
              <a:rPr lang="hr-HR" dirty="0"/>
              <a:t>Luka Hrgović		luka.hrgovic2@fer.hr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310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118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Upravljanje stambenom zgradom</vt:lpstr>
      <vt:lpstr>Sadržaj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Članovi 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stambenom zgradom</dc:title>
  <dc:creator>BH</dc:creator>
  <cp:lastModifiedBy>BH</cp:lastModifiedBy>
  <cp:revision>7</cp:revision>
  <dcterms:created xsi:type="dcterms:W3CDTF">2018-01-22T00:23:01Z</dcterms:created>
  <dcterms:modified xsi:type="dcterms:W3CDTF">2018-01-22T01:29:26Z</dcterms:modified>
</cp:coreProperties>
</file>