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551" y="1985248"/>
            <a:ext cx="9001462" cy="2387600"/>
          </a:xfrm>
        </p:spPr>
        <p:txBody>
          <a:bodyPr/>
          <a:lstStyle/>
          <a:p>
            <a:r>
              <a:rPr lang="en-US" dirty="0">
                <a:effectLst/>
              </a:rPr>
              <a:t>Skeletonizing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r>
              <a:rPr lang="id-ID" sz="2400" dirty="0" smtClean="0">
                <a:effectLst/>
                <a:latin typeface="Trebuchet MS" panose="020B0603020202020204" pitchFamily="34" charset="0"/>
              </a:rPr>
              <a:t>Pengelolaan Citra</a:t>
            </a:r>
            <a:endParaRPr lang="id-ID" sz="24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323" y="3331580"/>
            <a:ext cx="9001462" cy="301770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d-ID" b="1" dirty="0" smtClean="0"/>
              <a:t>Anggota </a:t>
            </a:r>
            <a:r>
              <a:rPr lang="id-ID" dirty="0" smtClean="0"/>
              <a:t>: </a:t>
            </a:r>
          </a:p>
          <a:p>
            <a:pPr algn="l"/>
            <a:r>
              <a:rPr lang="id-ID" dirty="0" smtClean="0"/>
              <a:t>Aprizal </a:t>
            </a:r>
          </a:p>
          <a:p>
            <a:pPr algn="l"/>
            <a:r>
              <a:rPr lang="id-ID" dirty="0" smtClean="0"/>
              <a:t>Annisa</a:t>
            </a:r>
          </a:p>
          <a:p>
            <a:pPr algn="l"/>
            <a:r>
              <a:rPr lang="id-ID" dirty="0" smtClean="0"/>
              <a:t>Azmi </a:t>
            </a:r>
          </a:p>
          <a:p>
            <a:pPr algn="l"/>
            <a:r>
              <a:rPr lang="id-ID" dirty="0" smtClean="0"/>
              <a:t>Firdaus</a:t>
            </a:r>
          </a:p>
          <a:p>
            <a:pPr algn="l"/>
            <a:r>
              <a:rPr lang="id-ID" dirty="0" smtClean="0"/>
              <a:t>Mubarik</a:t>
            </a:r>
          </a:p>
          <a:p>
            <a:pPr algn="l"/>
            <a:r>
              <a:rPr lang="id-ID" dirty="0" smtClean="0"/>
              <a:t>Toni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827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Skeletonizing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effectLst/>
              </a:rPr>
              <a:t>Skeleton </a:t>
            </a:r>
            <a:r>
              <a:rPr lang="en-US" sz="2800" dirty="0" err="1">
                <a:effectLst/>
              </a:rPr>
              <a:t>adalah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kerangka</a:t>
            </a:r>
            <a:r>
              <a:rPr lang="en-US" sz="2800" dirty="0">
                <a:effectLst/>
              </a:rPr>
              <a:t> (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sumbu</a:t>
            </a:r>
            <a:r>
              <a:rPr lang="en-US" sz="2800" dirty="0">
                <a:effectLst/>
              </a:rPr>
              <a:t> medial) yang </a:t>
            </a:r>
            <a:r>
              <a:rPr lang="en-US" sz="2800" dirty="0" err="1">
                <a:effectLst/>
              </a:rPr>
              <a:t>merepresentasikan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citra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biner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dihitung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operator </a:t>
            </a:r>
            <a:r>
              <a:rPr lang="en-US" sz="2800" dirty="0" err="1">
                <a:effectLst/>
              </a:rPr>
              <a:t>morfologi</a:t>
            </a:r>
            <a:r>
              <a:rPr lang="en-US" sz="2800" dirty="0">
                <a:effectLst/>
              </a:rPr>
              <a:t>. Proses </a:t>
            </a:r>
            <a:r>
              <a:rPr lang="en-US" sz="2800" dirty="0" err="1">
                <a:effectLst/>
              </a:rPr>
              <a:t>skeletoning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didefinisikan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sebagai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gabungan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erosi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openingSkeletonization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897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Skeletonizing</a:t>
            </a:r>
            <a:r>
              <a:rPr lang="id-ID" dirty="0">
                <a:effectLst/>
              </a:rPr>
              <a:t/>
            </a:r>
            <a:br>
              <a:rPr lang="id-ID" dirty="0">
                <a:effectLst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effectLst/>
              </a:rPr>
              <a:t>Skeletonization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thinning </a:t>
            </a:r>
            <a:r>
              <a:rPr lang="en-US" sz="2800" dirty="0" err="1">
                <a:effectLst/>
              </a:rPr>
              <a:t>adalah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suatu</a:t>
            </a:r>
            <a:r>
              <a:rPr lang="en-US" sz="2800" dirty="0">
                <a:effectLst/>
              </a:rPr>
              <a:t> proses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mereduksi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suatu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gambar</a:t>
            </a:r>
            <a:r>
              <a:rPr lang="en-US" sz="2800" dirty="0">
                <a:effectLst/>
              </a:rPr>
              <a:t> digital </a:t>
            </a:r>
            <a:r>
              <a:rPr lang="en-US" sz="2800" dirty="0" err="1">
                <a:effectLst/>
              </a:rPr>
              <a:t>menjadi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ukuran</a:t>
            </a:r>
            <a:r>
              <a:rPr lang="en-US" sz="2800" dirty="0">
                <a:effectLst/>
              </a:rPr>
              <a:t> yang paling minimum agar </a:t>
            </a:r>
            <a:r>
              <a:rPr lang="en-US" sz="2800" dirty="0" err="1">
                <a:effectLst/>
              </a:rPr>
              <a:t>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diproses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mudah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oleh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mesin</a:t>
            </a:r>
            <a:r>
              <a:rPr lang="en-US" sz="2800" dirty="0">
                <a:effectLst/>
              </a:rPr>
              <a:t>. Cara </a:t>
            </a:r>
            <a:r>
              <a:rPr lang="en-US" sz="2800" dirty="0" err="1">
                <a:effectLst/>
              </a:rPr>
              <a:t>kerja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sangat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mirip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erosi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dimana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skeletonization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thinning </a:t>
            </a:r>
            <a:r>
              <a:rPr lang="en-US" sz="2800" dirty="0" err="1">
                <a:effectLst/>
              </a:rPr>
              <a:t>mengikis</a:t>
            </a:r>
            <a:r>
              <a:rPr lang="en-US" sz="2800" dirty="0">
                <a:effectLst/>
              </a:rPr>
              <a:t> pixel-pixel </a:t>
            </a:r>
            <a:r>
              <a:rPr lang="en-US" sz="2800" dirty="0" err="1">
                <a:effectLst/>
              </a:rPr>
              <a:t>terluar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gambar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menuju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kedalam</a:t>
            </a:r>
            <a:r>
              <a:rPr lang="en-US" sz="2800" dirty="0">
                <a:effectLst/>
              </a:rPr>
              <a:t>.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36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effectLst/>
              </a:rPr>
              <a:t>Masalah</a:t>
            </a:r>
            <a:r>
              <a:rPr lang="en-US" sz="2800" dirty="0">
                <a:effectLst/>
              </a:rPr>
              <a:t> yang </a:t>
            </a:r>
            <a:r>
              <a:rPr lang="en-US" sz="2800" dirty="0" err="1">
                <a:effectLst/>
              </a:rPr>
              <a:t>dihadapai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skeletonization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adalah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cara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menentukan</a:t>
            </a:r>
            <a:r>
              <a:rPr lang="en-US" sz="2800" dirty="0">
                <a:effectLst/>
              </a:rPr>
              <a:t> pixel-pixel yang </a:t>
            </a:r>
            <a:r>
              <a:rPr lang="en-US" sz="2800" dirty="0" err="1">
                <a:effectLst/>
              </a:rPr>
              <a:t>bersifat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tambahan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tetapi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harus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menjaga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asli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gambar</a:t>
            </a:r>
            <a:r>
              <a:rPr lang="en-US" sz="2800" dirty="0">
                <a:effectLst/>
              </a:rPr>
              <a:t> yang </a:t>
            </a:r>
            <a:r>
              <a:rPr lang="en-US" sz="2800" dirty="0" err="1">
                <a:effectLst/>
              </a:rPr>
              <a:t>ada</a:t>
            </a:r>
            <a:r>
              <a:rPr lang="en-US" sz="2800" dirty="0">
                <a:effectLst/>
              </a:rPr>
              <a:t>.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mengatasi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masalah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ini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terdapat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thinning yang </a:t>
            </a:r>
            <a:r>
              <a:rPr lang="en-US" sz="2800" dirty="0" err="1">
                <a:effectLst/>
              </a:rPr>
              <a:t>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dipakai</a:t>
            </a:r>
            <a:r>
              <a:rPr lang="en-US" sz="2800" dirty="0">
                <a:effectLst/>
              </a:rPr>
              <a:t>. Salah </a:t>
            </a:r>
            <a:r>
              <a:rPr lang="en-US" sz="2800" dirty="0" err="1">
                <a:effectLst/>
              </a:rPr>
              <a:t>satu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yang </a:t>
            </a:r>
            <a:r>
              <a:rPr lang="en-US" sz="2800" dirty="0" err="1">
                <a:effectLst/>
              </a:rPr>
              <a:t>umum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adalah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Zhang-</a:t>
            </a:r>
            <a:r>
              <a:rPr lang="en-US" sz="2800" dirty="0" err="1">
                <a:effectLst/>
              </a:rPr>
              <a:t>Suen</a:t>
            </a:r>
            <a:r>
              <a:rPr lang="en-US" sz="2800" dirty="0">
                <a:effectLst/>
              </a:rPr>
              <a:t>.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14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55151"/>
            <a:ext cx="10353762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Ide </a:t>
            </a:r>
            <a:r>
              <a:rPr lang="en-US" sz="2800" dirty="0" err="1">
                <a:effectLst/>
              </a:rPr>
              <a:t>dasar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Zhang-</a:t>
            </a:r>
            <a:r>
              <a:rPr lang="en-US" sz="2800" dirty="0" err="1">
                <a:effectLst/>
              </a:rPr>
              <a:t>Suen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adalah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mengerosi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suatu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gambar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melihat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sekeliling</a:t>
            </a:r>
            <a:r>
              <a:rPr lang="en-US" sz="2800" dirty="0">
                <a:effectLst/>
              </a:rPr>
              <a:t> pixel target. </a:t>
            </a:r>
            <a:r>
              <a:rPr lang="en-US" sz="2800" dirty="0" err="1">
                <a:effectLst/>
              </a:rPr>
              <a:t>Dalam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terdapat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empat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aturan</a:t>
            </a:r>
            <a:r>
              <a:rPr lang="en-US" sz="2800" dirty="0">
                <a:effectLst/>
              </a:rPr>
              <a:t> yang </a:t>
            </a:r>
            <a:r>
              <a:rPr lang="en-US" sz="2800" dirty="0" err="1">
                <a:effectLst/>
              </a:rPr>
              <a:t>harus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diperhatikan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yaitu</a:t>
            </a:r>
            <a:r>
              <a:rPr lang="en-US" sz="2800" dirty="0">
                <a:effectLst/>
              </a:rPr>
              <a:t> :</a:t>
            </a:r>
            <a:endParaRPr lang="id-ID" sz="2800" dirty="0">
              <a:effectLst/>
            </a:endParaRPr>
          </a:p>
          <a:p>
            <a:pPr algn="just"/>
            <a:r>
              <a:rPr lang="en-US" sz="2800" dirty="0" smtClean="0">
                <a:effectLst/>
              </a:rPr>
              <a:t>        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boleh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memiliki</a:t>
            </a:r>
            <a:endParaRPr lang="id-ID" sz="2800" dirty="0" smtClean="0">
              <a:effectLst/>
            </a:endParaRPr>
          </a:p>
          <a:p>
            <a:pPr marL="0" indent="0" algn="just">
              <a:buNone/>
            </a:pPr>
            <a:r>
              <a:rPr lang="id-ID" sz="2800" dirty="0">
                <a:effectLst/>
              </a:rPr>
              <a:t>	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lebih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1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kurang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7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.</a:t>
            </a:r>
            <a:endParaRPr lang="id-ID" sz="2800" dirty="0">
              <a:effectLst/>
            </a:endParaRPr>
          </a:p>
          <a:p>
            <a:pPr algn="just"/>
            <a:r>
              <a:rPr lang="en-US" sz="2800" dirty="0" smtClean="0">
                <a:effectLst/>
              </a:rPr>
              <a:t>   </a:t>
            </a:r>
            <a:r>
              <a:rPr lang="id-ID" sz="2800" dirty="0" smtClean="0">
                <a:effectLst/>
              </a:rPr>
              <a:t>     </a:t>
            </a:r>
            <a:r>
              <a:rPr lang="en-US" sz="2800" dirty="0" err="1" smtClean="0">
                <a:effectLst/>
              </a:rPr>
              <a:t>Sebuah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bisa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memiliki</a:t>
            </a:r>
            <a:endParaRPr lang="id-ID" sz="2800" dirty="0" smtClean="0">
              <a:effectLst/>
            </a:endParaRPr>
          </a:p>
          <a:p>
            <a:pPr marL="0" indent="0" algn="just">
              <a:buNone/>
            </a:pPr>
            <a:r>
              <a:rPr lang="id-ID" sz="2800" dirty="0">
                <a:effectLst/>
              </a:rPr>
              <a:t> </a:t>
            </a:r>
            <a:r>
              <a:rPr lang="id-ID" sz="2800" dirty="0" smtClean="0">
                <a:effectLst/>
              </a:rPr>
              <a:t>         </a:t>
            </a:r>
            <a:r>
              <a:rPr lang="en-US" sz="2800" dirty="0" smtClean="0">
                <a:effectLst/>
              </a:rPr>
              <a:t>counting </a:t>
            </a:r>
            <a:r>
              <a:rPr lang="en-US" sz="2800" dirty="0">
                <a:effectLst/>
              </a:rPr>
              <a:t>index 1.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325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2424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looping </a:t>
            </a:r>
            <a:r>
              <a:rPr lang="en-US" sz="2800" dirty="0" err="1">
                <a:effectLst/>
              </a:rPr>
              <a:t>pertama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bisa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kiri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bawah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kanan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pixel target </a:t>
            </a:r>
            <a:r>
              <a:rPr lang="en-US" sz="2800" dirty="0" err="1">
                <a:effectLst/>
              </a:rPr>
              <a:t>bernilai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background,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bawah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kanan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pixel target </a:t>
            </a:r>
            <a:r>
              <a:rPr lang="en-US" sz="2800" dirty="0" err="1">
                <a:effectLst/>
              </a:rPr>
              <a:t>bernilai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background.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414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22578"/>
            <a:ext cx="10353762" cy="3695136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looping </a:t>
            </a:r>
            <a:r>
              <a:rPr lang="en-US" sz="2800" dirty="0" err="1">
                <a:effectLst/>
              </a:rPr>
              <a:t>kedua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bisa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kiri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bawah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pixel target </a:t>
            </a:r>
            <a:r>
              <a:rPr lang="en-US" sz="2800" dirty="0" err="1">
                <a:effectLst/>
              </a:rPr>
              <a:t>bernilai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background,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sebuah</a:t>
            </a:r>
            <a:r>
              <a:rPr lang="en-US" sz="2800" dirty="0">
                <a:effectLst/>
              </a:rPr>
              <a:t> pixel </a:t>
            </a:r>
            <a:r>
              <a:rPr lang="en-US" sz="2800" dirty="0" err="1">
                <a:effectLst/>
              </a:rPr>
              <a:t>hanya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dapat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dihapus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apabila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salah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satu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tetangga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kiri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kanan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atau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atas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dari</a:t>
            </a:r>
            <a:r>
              <a:rPr lang="en-US" sz="2800" dirty="0">
                <a:effectLst/>
              </a:rPr>
              <a:t> pixel target </a:t>
            </a:r>
            <a:r>
              <a:rPr lang="en-US" sz="2800" dirty="0" err="1">
                <a:effectLst/>
              </a:rPr>
              <a:t>bernilai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sama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background </a:t>
            </a:r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metode</a:t>
            </a:r>
            <a:r>
              <a:rPr lang="en-US" sz="2800" dirty="0">
                <a:effectLst/>
              </a:rPr>
              <a:t> thinning Zhang-</a:t>
            </a:r>
            <a:r>
              <a:rPr lang="en-US" sz="2800" dirty="0" err="1">
                <a:effectLst/>
              </a:rPr>
              <a:t>Suen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banyak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hal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memberikan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hasil</a:t>
            </a:r>
            <a:r>
              <a:rPr lang="en-US" sz="2800" dirty="0">
                <a:effectLst/>
              </a:rPr>
              <a:t> yang </a:t>
            </a:r>
            <a:r>
              <a:rPr lang="en-US" sz="2800" dirty="0" err="1">
                <a:effectLst/>
              </a:rPr>
              <a:t>cukup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memuaskan</a:t>
            </a:r>
            <a:r>
              <a:rPr lang="en-US" sz="2800" dirty="0" smtClean="0">
                <a:effectLst/>
              </a:rPr>
              <a:t>.</a:t>
            </a:r>
            <a:endParaRPr lang="id-ID" sz="2800" dirty="0">
              <a:effectLst/>
            </a:endParaRP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65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8856"/>
            <a:ext cx="10353761" cy="1326321"/>
          </a:xfrm>
        </p:spPr>
        <p:txBody>
          <a:bodyPr>
            <a:normAutofit/>
          </a:bodyPr>
          <a:lstStyle/>
          <a:p>
            <a:r>
              <a:rPr lang="id-ID" sz="6000" dirty="0" smtClean="0"/>
              <a:t>END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47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291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Trebuchet MS</vt:lpstr>
      <vt:lpstr>Damask</vt:lpstr>
      <vt:lpstr>Skeletonizing Pengelolaan Citra</vt:lpstr>
      <vt:lpstr>Skeletonizing </vt:lpstr>
      <vt:lpstr>Skeletonizing 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Skeletonizing Pengelolaan Citra</dc:title>
  <dc:creator>D.I.G.I.F.A.C.E</dc:creator>
  <cp:lastModifiedBy>D.I.G.I.F.A.C.E</cp:lastModifiedBy>
  <cp:revision>4</cp:revision>
  <dcterms:created xsi:type="dcterms:W3CDTF">2017-05-27T01:10:50Z</dcterms:created>
  <dcterms:modified xsi:type="dcterms:W3CDTF">2017-05-27T01:32:50Z</dcterms:modified>
</cp:coreProperties>
</file>