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64" r:id="rId2"/>
    <p:sldId id="263" r:id="rId3"/>
    <p:sldId id="257" r:id="rId4"/>
    <p:sldId id="270" r:id="rId5"/>
    <p:sldId id="269" r:id="rId6"/>
    <p:sldId id="259" r:id="rId7"/>
    <p:sldId id="260" r:id="rId8"/>
    <p:sldId id="261" r:id="rId9"/>
    <p:sldId id="262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229096-4B50-F241-945B-BC3DF2247AB6}">
          <p14:sldIdLst>
            <p14:sldId id="264"/>
            <p14:sldId id="263"/>
            <p14:sldId id="257"/>
            <p14:sldId id="270"/>
            <p14:sldId id="269"/>
            <p14:sldId id="259"/>
            <p14:sldId id="260"/>
            <p14:sldId id="261"/>
            <p14:sldId id="262"/>
            <p14:sldId id="265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0"/>
    <p:restoredTop sz="84314"/>
  </p:normalViewPr>
  <p:slideViewPr>
    <p:cSldViewPr snapToGrid="0" snapToObjects="1">
      <p:cViewPr varScale="1">
        <p:scale>
          <a:sx n="127" d="100"/>
          <a:sy n="12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F050B-5280-D048-8EC3-5BB10BEFC079}" type="datetimeFigureOut">
              <a:t>2019/9/14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BCF01-BDCA-9F4A-B941-B12FF03BD8A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69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CF01-BDCA-9F4A-B941-B12FF03BD8AC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1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CF01-BDCA-9F4A-B941-B12FF03BD8AC}" type="slidenum"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step4-1</a:t>
            </a:r>
            <a:r>
              <a:rPr kumimoji="1" lang="ja-JP" altLang="en-US"/>
              <a:t>のソースコード解説</a:t>
            </a:r>
            <a:endParaRPr kumimoji="1" lang="en-US" altLang="ja-JP"/>
          </a:p>
          <a:p>
            <a:r>
              <a:rPr kumimoji="1" lang="en-US" altLang="ja-JP"/>
              <a:t>step4-1</a:t>
            </a:r>
            <a:r>
              <a:rPr kumimoji="1" lang="ja-JP" altLang="en-US"/>
              <a:t>を色んなパターンで実行してみて、</a:t>
            </a:r>
            <a:r>
              <a:rPr kumimoji="1" lang="en-US" altLang="ja-JP"/>
              <a:t>var_dump</a:t>
            </a:r>
            <a:r>
              <a:rPr kumimoji="1" lang="ja-JP" altLang="en-US"/>
              <a:t>の中を見る</a:t>
            </a:r>
            <a:endParaRPr kumimoji="1" lang="en-US" altLang="ja-JP"/>
          </a:p>
          <a:p>
            <a:r>
              <a:rPr kumimoji="1" lang="en-US" altLang="ja-JP"/>
              <a:t>step4-2</a:t>
            </a:r>
            <a:r>
              <a:rPr kumimoji="1" lang="ja-JP" altLang="en-US"/>
              <a:t>のソースコード解説</a:t>
            </a:r>
            <a:endParaRPr kumimoji="1" lang="en-US" altLang="ja-JP"/>
          </a:p>
          <a:p>
            <a:r>
              <a:rPr kumimoji="1" lang="en-US" altLang="ja-JP"/>
              <a:t>step4-2</a:t>
            </a:r>
            <a:r>
              <a:rPr kumimoji="1" lang="ja-JP" altLang="en-US"/>
              <a:t>を実行、出力結果を見る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CF01-BDCA-9F4A-B941-B12FF03BD8AC}" type="slidenum"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08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8300-E68E-6D43-9BAD-B8274AF83231}" type="datetime1">
              <a:t>2019/9/14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D34F-FAED-CD46-AD08-8B70D6BB1F7C}" type="datetime1">
              <a:t>2019/9/14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9359-BFD0-AE49-A1C3-2362114BB6BF}" type="datetime1">
              <a:t>2019/9/14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6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DE64-9D1A-1C41-887D-A50C8CE53B16}" type="datetime1">
              <a:t>2019/9/14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EF4-F5CE-844C-B157-6DBF10FDFE11}" type="datetime1">
              <a:t>2019/9/14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20-01CC-834B-B63D-2F7E91EDDCC1}" type="datetime1">
              <a:t>2019/9/14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8A87-6D65-DA45-9C6C-B76A534E841A}" type="datetime1">
              <a:t>2019/9/14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9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0901-FF25-3F49-9D2A-2F4D2C1E73DD}" type="datetime1">
              <a:t>2019/9/14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175-52AB-964F-9CA9-2C4751931043}" type="datetime1">
              <a:t>2019/9/14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4C60949-7624-664E-84A9-B13910266CF2}" type="datetime1">
              <a:t>2019/9/14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8F2F6-9C92-4D47-B75E-57922E917805}" type="datetime1">
              <a:t>2019/9/14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91619C06-F769-9E44-9561-80184E31D05A}" type="datetime1">
              <a:t>2019/9/14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6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tanakahisateru/items/785a56fb6950d8a520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ear/Console_CommandLin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0960685-3693-7D41-B96E-AD69AB82A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php</a:t>
            </a:r>
            <a:r>
              <a:rPr kumimoji="1" lang="ja-JP" altLang="en-US"/>
              <a:t>で</a:t>
            </a:r>
            <a:r>
              <a:rPr kumimoji="1" lang="en-US" altLang="ja-JP"/>
              <a:t>CLI</a:t>
            </a:r>
            <a:r>
              <a:rPr kumimoji="1" lang="ja-JP" altLang="en-US"/>
              <a:t>書いてみた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F69EE15-6906-234E-9D85-03162505D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cap="none"/>
              <a:t>@toniokatanuki</a:t>
            </a:r>
            <a:endParaRPr kumimoji="1" lang="ja-JP" altLang="en-US" cap="non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3A7B4A-2E23-6E48-A398-792BC93A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91773D-FFFD-1D43-AA89-4A782F01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8123-75FC-6B4E-AE6A-20102330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step4.</a:t>
            </a:r>
            <a:br>
              <a:rPr kumimoji="1" lang="en-US" altLang="ja-JP"/>
            </a:br>
            <a:r>
              <a:rPr kumimoji="1" lang="ja-JP" altLang="en-US"/>
              <a:t>オプション機能の実装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E711F-6EA7-7547-8CAA-B1ED71BB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実はオプションを含めた引数のパースを自前でやると結構シンドい</a:t>
            </a:r>
            <a:endParaRPr kumimoji="1" lang="en-US" altLang="ja-JP"/>
          </a:p>
          <a:p>
            <a:r>
              <a:rPr kumimoji="1" lang="en-US" altLang="ja-JP"/>
              <a:t>argv</a:t>
            </a:r>
            <a:r>
              <a:rPr kumimoji="1" lang="ja-JP" altLang="en-US"/>
              <a:t>配列の中の値に対して</a:t>
            </a:r>
            <a:r>
              <a:rPr kumimoji="1" lang="en-US" altLang="ja-JP"/>
              <a:t>1</a:t>
            </a:r>
            <a:r>
              <a:rPr kumimoji="1" lang="ja-JP" altLang="en-US"/>
              <a:t>つ</a:t>
            </a:r>
            <a:r>
              <a:rPr kumimoji="1" lang="en-US" altLang="ja-JP"/>
              <a:t>1</a:t>
            </a:r>
            <a:r>
              <a:rPr kumimoji="1" lang="ja-JP" altLang="en-US"/>
              <a:t>つ評価していく必要がある</a:t>
            </a:r>
            <a:endParaRPr kumimoji="1" lang="en-US" altLang="ja-JP"/>
          </a:p>
          <a:p>
            <a:r>
              <a:rPr kumimoji="1" lang="ja-JP" altLang="en-US"/>
              <a:t>「これはオプションキー、これはキーに対する値、これは変数・・・」とかやらなきゃならない</a:t>
            </a:r>
            <a:endParaRPr kumimoji="1" lang="en-US" altLang="ja-JP"/>
          </a:p>
          <a:p>
            <a:pPr lvl="1"/>
            <a:r>
              <a:rPr kumimoji="1" lang="ja-JP" altLang="en-US"/>
              <a:t>一応、標準で</a:t>
            </a:r>
            <a:r>
              <a:rPr kumimoji="1" lang="en-US" altLang="ja-JP"/>
              <a:t>getopt</a:t>
            </a:r>
            <a:r>
              <a:rPr kumimoji="1" lang="ja-JP" altLang="en-US"/>
              <a:t>関数がある</a:t>
            </a:r>
            <a:endParaRPr kumimoji="1" lang="en-US" altLang="ja-JP"/>
          </a:p>
          <a:p>
            <a:pPr lvl="1"/>
            <a:r>
              <a:rPr kumimoji="1" lang="ja-JP" altLang="en-US"/>
              <a:t>けれど、「どこまでがオプションでどこからが引数か」とか、正直わかりにくい。詳細は割愛</a:t>
            </a:r>
            <a:endParaRPr kumimoji="1" lang="en-US" altLang="ja-JP"/>
          </a:p>
          <a:p>
            <a:r>
              <a:rPr kumimoji="1" lang="ja-JP" altLang="en-US"/>
              <a:t>なので、パースライブラリ使います</a:t>
            </a:r>
            <a:endParaRPr kumimoji="1" lang="en-US" altLang="ja-JP"/>
          </a:p>
          <a:p>
            <a:r>
              <a:rPr kumimoji="1" lang="ja-JP" altLang="en-US"/>
              <a:t>ライブラリはいくつかあるけど、</a:t>
            </a:r>
            <a:r>
              <a:rPr kumimoji="1" lang="en-US" altLang="ja-JP"/>
              <a:t>"Console_CommandLine"</a:t>
            </a:r>
            <a:r>
              <a:rPr kumimoji="1" lang="ja-JP" altLang="en-US"/>
              <a:t>を紹介します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参考</a:t>
            </a:r>
            <a:r>
              <a:rPr kumimoji="1" lang="en-US" altLang="ja-JP"/>
              <a:t>: </a:t>
            </a:r>
            <a:r>
              <a:rPr kumimoji="1" lang="en-US" altLang="ja-JP">
                <a:hlinkClick r:id="rId3"/>
              </a:rPr>
              <a:t>https://qiita.com/tanakahisateru/items/785a56fb6950d8a52006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参考</a:t>
            </a:r>
            <a:r>
              <a:rPr kumimoji="1" lang="en-US" altLang="ja-JP"/>
              <a:t>: </a:t>
            </a:r>
            <a:r>
              <a:rPr kumimoji="1" lang="en-US" altLang="ja-JP">
                <a:hlinkClick r:id="rId4"/>
              </a:rPr>
              <a:t>https://github.com/pear/Console_CommandLine</a:t>
            </a:r>
            <a:endParaRPr kumimoji="1"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8C77D8-E074-1B4A-885F-632C025D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A118A1-8500-9446-ADED-DCD4ED56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6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078DC-4FEC-C64D-92AC-6F9F1E9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step4.</a:t>
            </a:r>
            <a:br>
              <a:rPr kumimoji="1" lang="en-US" altLang="ja-JP"/>
            </a:br>
            <a:r>
              <a:rPr kumimoji="1" lang="ja-JP" altLang="en-US"/>
              <a:t>オプション機能の実装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A94B8-4952-BD45-87A1-E421FDFB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composer</a:t>
            </a:r>
            <a:r>
              <a:rPr kumimoji="1" lang="ja-JP" altLang="en-US"/>
              <a:t>でインストール可能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Console_CommandLine</a:t>
            </a:r>
            <a:r>
              <a:rPr kumimoji="1" lang="ja-JP" altLang="en-US"/>
              <a:t>の使い方は</a:t>
            </a:r>
            <a:r>
              <a:rPr kumimoji="1" lang="en-US" altLang="ja-JP"/>
              <a:t>github</a:t>
            </a:r>
            <a:r>
              <a:rPr kumimoji="1" lang="ja-JP" altLang="en-US"/>
              <a:t>のサンプルを読めばある程度わかる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続きはコードで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3A3332-F45D-B64C-94E8-E3254B79338D}"/>
              </a:ext>
            </a:extLst>
          </p:cNvPr>
          <p:cNvSpPr txBox="1"/>
          <p:nvPr/>
        </p:nvSpPr>
        <p:spPr>
          <a:xfrm>
            <a:off x="6878782" y="3837767"/>
            <a:ext cx="4114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composer.json</a:t>
            </a:r>
          </a:p>
          <a:p>
            <a:r>
              <a:rPr lang="en-US" altLang="ja-JP"/>
              <a:t>--------------------------</a:t>
            </a:r>
          </a:p>
          <a:p>
            <a:r>
              <a:rPr lang="en-US" altLang="ja-JP"/>
              <a:t>{</a:t>
            </a:r>
          </a:p>
          <a:p>
            <a:r>
              <a:rPr lang="en-US" altLang="ja-JP"/>
              <a:t>    "require": {</a:t>
            </a:r>
          </a:p>
          <a:p>
            <a:r>
              <a:rPr lang="en-US" altLang="ja-JP"/>
              <a:t>        "pear/console_commandline": "*"</a:t>
            </a:r>
          </a:p>
          <a:p>
            <a:r>
              <a:rPr lang="en-US" altLang="ja-JP"/>
              <a:t>    }</a:t>
            </a:r>
          </a:p>
          <a:p>
            <a:r>
              <a:rPr lang="en-US" altLang="ja-JP"/>
              <a:t>}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A7DB29-F05D-8E40-8C97-A9081BC7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1596A-EC3C-AE45-BACB-42DB322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570F5-67C5-304F-BB64-1F08B31E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おまけ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D062F-55CC-BD40-9044-070F0003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バッククォートで外部コマンドを呼び出せるので、よりシェルスクリプトっぽく書ける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 sz="1400"/>
              <a:t>注意</a:t>
            </a:r>
            <a:r>
              <a:rPr kumimoji="1" lang="en-US" altLang="ja-JP" sz="1400"/>
              <a:t>: </a:t>
            </a:r>
            <a:r>
              <a:rPr kumimoji="1" lang="ja-JP" altLang="en-US" sz="1400"/>
              <a:t>バッククォート演算子は、セーフモード が有効な場合 もしくは </a:t>
            </a:r>
            <a:r>
              <a:rPr kumimoji="1" lang="en-US" altLang="ja-JP" sz="1400"/>
              <a:t>shell_exec() </a:t>
            </a:r>
            <a:r>
              <a:rPr kumimoji="1" lang="ja-JP" altLang="en-US" sz="1400"/>
              <a:t>が無効な場合は無効となります。 </a:t>
            </a:r>
          </a:p>
          <a:p>
            <a:r>
              <a:rPr kumimoji="1" lang="en-US" altLang="ja-JP"/>
              <a:t>by php</a:t>
            </a:r>
            <a:r>
              <a:rPr kumimoji="1" lang="ja-JP" altLang="en-US"/>
              <a:t>公式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334674-C9A0-BA4E-BB07-24090A4E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4CE0E-F13D-DF44-89E2-314E5DC2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3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62A9C-E0A6-7946-B42B-0621E6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E9752E-0CA7-DF43-871A-C8A4382D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CLI</a:t>
            </a:r>
            <a:r>
              <a:rPr kumimoji="1" lang="ja-JP" altLang="en-US"/>
              <a:t>ツール作るなら</a:t>
            </a:r>
            <a:r>
              <a:rPr kumimoji="1" lang="en-US" altLang="ja-JP"/>
              <a:t>Python</a:t>
            </a:r>
            <a:r>
              <a:rPr kumimoji="1" lang="ja-JP" altLang="en-US"/>
              <a:t>と</a:t>
            </a:r>
            <a:r>
              <a:rPr kumimoji="1" lang="en-US" altLang="ja-JP"/>
              <a:t>Go</a:t>
            </a:r>
            <a:r>
              <a:rPr kumimoji="1" lang="ja-JP" altLang="en-US"/>
              <a:t>」な風潮ある（気がする）けど、要件が簡単なら</a:t>
            </a:r>
            <a:r>
              <a:rPr kumimoji="1" lang="en-US" altLang="ja-JP"/>
              <a:t>php</a:t>
            </a:r>
            <a:r>
              <a:rPr kumimoji="1" lang="ja-JP" altLang="en-US"/>
              <a:t>でも実装可</a:t>
            </a:r>
            <a:endParaRPr kumimoji="1" lang="en-US" altLang="ja-JP"/>
          </a:p>
          <a:p>
            <a:r>
              <a:rPr kumimoji="1" lang="ja-JP" altLang="en-US"/>
              <a:t>オプション要らないならそこまで複雑な記載にならない</a:t>
            </a:r>
            <a:endParaRPr kumimoji="1" lang="en-US" altLang="ja-JP"/>
          </a:p>
          <a:p>
            <a:r>
              <a:rPr kumimoji="1" lang="ja-JP" altLang="en-US"/>
              <a:t>ライブラリやフレームワークモジュール使えばオプションも実装可能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/>
              <a:t>ただし、並列処理とかは不得意（だったはず）</a:t>
            </a:r>
            <a:endParaRPr kumimoji="1" lang="en-US" altLang="ja-JP"/>
          </a:p>
          <a:p>
            <a:pPr lvl="1"/>
            <a:r>
              <a:rPr kumimoji="1" lang="ja-JP" altLang="en-US"/>
              <a:t>この辺は最寄りの</a:t>
            </a:r>
            <a:r>
              <a:rPr kumimoji="1" lang="en-US" altLang="ja-JP"/>
              <a:t>(Go|Python)</a:t>
            </a:r>
            <a:r>
              <a:rPr kumimoji="1" lang="ja-JP" altLang="en-US"/>
              <a:t>使いに聞いてみてください</a:t>
            </a:r>
            <a:endParaRPr kumimoji="1" lang="en-US" altLang="ja-JP"/>
          </a:p>
          <a:p>
            <a:pPr lvl="2"/>
            <a:r>
              <a:rPr kumimoji="1" lang="ja-JP" altLang="en-US"/>
              <a:t>ていうか教えて下さい</a:t>
            </a:r>
            <a:endParaRPr kumimoji="1" lang="en-US" altLang="ja-JP"/>
          </a:p>
          <a:p>
            <a:pPr lvl="1"/>
            <a:r>
              <a:rPr kumimoji="1" lang="ja-JP" altLang="en-US"/>
              <a:t>並列処理とか非同期処理とかしたいなら、</a:t>
            </a:r>
            <a:r>
              <a:rPr kumimoji="1" lang="en-US" altLang="ja-JP"/>
              <a:t>Go</a:t>
            </a:r>
            <a:r>
              <a:rPr kumimoji="1" lang="ja-JP" altLang="en-US"/>
              <a:t>のゴルーチンが便利？</a:t>
            </a:r>
            <a:endParaRPr kumimoji="1" lang="en-US" altLang="ja-JP"/>
          </a:p>
          <a:p>
            <a:pPr marL="201168" lvl="1" indent="0">
              <a:buNone/>
            </a:pPr>
            <a:endParaRPr kumimoji="1" lang="en-US" altLang="ja-JP"/>
          </a:p>
          <a:p>
            <a:pPr lvl="1"/>
            <a:endParaRPr kumimoji="1"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AFEAF8-7EA1-9149-B34C-1BD328F4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8F0C08-DA35-CE49-9C12-DD0E8887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17491-EADC-7943-8C4F-CF4BBA2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  <a:r>
              <a:rPr kumimoji="1" lang="en-US" altLang="ja-JP"/>
              <a:t>/</a:t>
            </a:r>
            <a:r>
              <a:rPr kumimoji="1" lang="ja-JP" altLang="en-US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9AAFD-A8D7-274C-BB8C-CD8732FF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ja-JP" altLang="en-US"/>
              <a:t>自己紹介</a:t>
            </a:r>
            <a:endParaRPr kumimoji="1" lang="en-US" altLang="ja-JP"/>
          </a:p>
          <a:p>
            <a:pPr lvl="1"/>
            <a:r>
              <a:rPr kumimoji="1" lang="ja-JP" altLang="en-US"/>
              <a:t>テーマ決めの経緯</a:t>
            </a:r>
            <a:endParaRPr kumimoji="1" lang="en-US" altLang="ja-JP"/>
          </a:p>
          <a:p>
            <a:pPr lvl="1"/>
            <a:r>
              <a:rPr kumimoji="1" lang="ja-JP" altLang="en-US"/>
              <a:t>ヒアリング</a:t>
            </a:r>
            <a:endParaRPr kumimoji="1" lang="en-US" altLang="ja-JP"/>
          </a:p>
          <a:p>
            <a:pPr lvl="1"/>
            <a:r>
              <a:rPr kumimoji="1" lang="en-US" altLang="ja-JP"/>
              <a:t>step1.	</a:t>
            </a:r>
            <a:r>
              <a:rPr kumimoji="1" lang="ja-JP" altLang="en-US"/>
              <a:t>引数で指定されたファイルに対して処理</a:t>
            </a:r>
            <a:endParaRPr kumimoji="1" lang="en-US" altLang="ja-JP"/>
          </a:p>
          <a:p>
            <a:pPr lvl="1"/>
            <a:r>
              <a:rPr kumimoji="1" lang="en-US" altLang="ja-JP"/>
              <a:t>step2.	</a:t>
            </a:r>
            <a:r>
              <a:rPr kumimoji="1" lang="ja-JP" altLang="en-US"/>
              <a:t>標準入力から渡ったデータに対して処理</a:t>
            </a:r>
            <a:endParaRPr kumimoji="1" lang="en-US" altLang="ja-JP"/>
          </a:p>
          <a:p>
            <a:pPr lvl="1"/>
            <a:r>
              <a:rPr kumimoji="1" lang="en-US" altLang="ja-JP"/>
              <a:t>step3.	</a:t>
            </a:r>
            <a:r>
              <a:rPr kumimoji="1" lang="ja-JP" altLang="en-US"/>
              <a:t>渡し方が引数か標準入力かで条件分岐</a:t>
            </a:r>
            <a:endParaRPr kumimoji="1" lang="en-US" altLang="ja-JP"/>
          </a:p>
          <a:p>
            <a:pPr lvl="1"/>
            <a:r>
              <a:rPr kumimoji="1" lang="en-US" altLang="ja-JP"/>
              <a:t>step4.	</a:t>
            </a:r>
            <a:r>
              <a:rPr kumimoji="1" lang="ja-JP" altLang="en-US"/>
              <a:t>オプション機能の実装</a:t>
            </a:r>
            <a:endParaRPr kumimoji="1" lang="en-US" altLang="ja-JP"/>
          </a:p>
          <a:p>
            <a:pPr lvl="1"/>
            <a:r>
              <a:rPr kumimoji="1" lang="ja-JP" altLang="en-US"/>
              <a:t>おまけ</a:t>
            </a:r>
            <a:endParaRPr kumimoji="1" lang="en-US" altLang="ja-JP"/>
          </a:p>
          <a:p>
            <a:pPr lvl="1"/>
            <a:r>
              <a:rPr kumimoji="1" lang="ja-JP" altLang="en-US"/>
              <a:t>結論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8EBD8-80B6-1848-950A-E497CE74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07513-4AD6-2D41-A500-3D5A7482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07394-B89D-0B48-8509-BB1448C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C1F78-F7B2-5C48-99D6-D06EE5AF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名前</a:t>
            </a:r>
            <a:r>
              <a:rPr kumimoji="1" lang="en-US" altLang="ja-JP" dirty="0"/>
              <a:t>		</a:t>
            </a:r>
            <a:r>
              <a:rPr kumimoji="1" lang="ja-JP" altLang="en-US"/>
              <a:t>外岡</a:t>
            </a:r>
            <a:r>
              <a:rPr kumimoji="1" lang="en-US" altLang="ja-JP" dirty="0"/>
              <a:t> </a:t>
            </a:r>
            <a:r>
              <a:rPr kumimoji="1" lang="ja-JP" altLang="en-US"/>
              <a:t>達也</a:t>
            </a:r>
            <a:r>
              <a:rPr kumimoji="1" lang="en-US" altLang="ja-JP" dirty="0"/>
              <a:t> </a:t>
            </a:r>
            <a:r>
              <a:rPr kumimoji="1" lang="ja-JP" altLang="en-US"/>
              <a:t>（</a:t>
            </a:r>
            <a:r>
              <a:rPr kumimoji="1" lang="en-US" altLang="ja-JP"/>
              <a:t>Twitter</a:t>
            </a:r>
            <a:r>
              <a:rPr kumimoji="1" lang="ja-JP" altLang="en-US"/>
              <a:t>：</a:t>
            </a:r>
            <a:r>
              <a:rPr kumimoji="1" lang="en-US" altLang="ja-JP" dirty="0"/>
              <a:t>@</a:t>
            </a:r>
            <a:r>
              <a:rPr kumimoji="1" lang="en-US" altLang="ja-JP" dirty="0" err="1"/>
              <a:t>toniokatanuki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r>
              <a:rPr kumimoji="1" lang="ja-JP" altLang="en-US"/>
              <a:t>所属</a:t>
            </a:r>
            <a:r>
              <a:rPr kumimoji="1" lang="en-US" altLang="ja-JP" dirty="0"/>
              <a:t>		</a:t>
            </a:r>
            <a:r>
              <a:rPr kumimoji="1" lang="en-US" altLang="ja-JP" dirty="0" err="1"/>
              <a:t>GeolocationTechnology </a:t>
            </a:r>
            <a:r>
              <a:rPr kumimoji="1" lang="ja-JP" altLang="en-US" dirty="0" err="1"/>
              <a:t>技術開発部</a:t>
            </a:r>
            <a:endParaRPr kumimoji="1" lang="en-US" altLang="ja-JP" dirty="0"/>
          </a:p>
          <a:p>
            <a:r>
              <a:rPr kumimoji="1" lang="ja-JP" altLang="en-US"/>
              <a:t>業務</a:t>
            </a:r>
            <a:r>
              <a:rPr kumimoji="1" lang="en-US" altLang="ja-JP" dirty="0"/>
              <a:t>		</a:t>
            </a:r>
            <a:r>
              <a:rPr kumimoji="1" lang="ja-JP" altLang="en-US"/>
              <a:t>自社サービス開発と運用</a:t>
            </a:r>
            <a:endParaRPr kumimoji="1" lang="en-US" altLang="ja-JP" dirty="0"/>
          </a:p>
          <a:p>
            <a:r>
              <a:rPr kumimoji="1" lang="ja-JP" altLang="en-US"/>
              <a:t>言語</a:t>
            </a:r>
            <a:r>
              <a:rPr kumimoji="1" lang="en-US" altLang="ja-JP" dirty="0"/>
              <a:t>		php	</a:t>
            </a:r>
            <a:r>
              <a:rPr kumimoji="1" lang="ja-JP" altLang="en-US"/>
              <a:t>（ここ数年あまり書けてない）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JS	</a:t>
            </a:r>
            <a:r>
              <a:rPr kumimoji="1" lang="ja-JP" altLang="en-US"/>
              <a:t>（</a:t>
            </a:r>
            <a:r>
              <a:rPr kumimoji="1" lang="ja-JP" altLang="en-US" dirty="0"/>
              <a:t>ここ数年あまり書けてない</a:t>
            </a:r>
            <a:r>
              <a:rPr kumimoji="1" lang="ja-JP" altLang="en-US"/>
              <a:t>）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 dirty="0"/>
              <a:t>		bash	</a:t>
            </a:r>
            <a:r>
              <a:rPr kumimoji="1" lang="ja-JP" altLang="en-US"/>
              <a:t>（最近の主戦場その</a:t>
            </a:r>
            <a:r>
              <a:rPr kumimoji="1" lang="en-US" altLang="ja-JP" dirty="0"/>
              <a:t>1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</a:t>
            </a:r>
            <a:r>
              <a:rPr kumimoji="1" lang="en-US" altLang="ja-JP" dirty="0" err="1"/>
              <a:t>awk</a:t>
            </a:r>
            <a:r>
              <a:rPr kumimoji="1" lang="en-US" altLang="ja-JP" dirty="0"/>
              <a:t>	</a:t>
            </a:r>
            <a:r>
              <a:rPr kumimoji="1" lang="ja-JP" altLang="en-US"/>
              <a:t>（最近の主戦場その</a:t>
            </a:r>
            <a:r>
              <a:rPr kumimoji="1" lang="en-US" altLang="ja-JP" dirty="0"/>
              <a:t>2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Lua	</a:t>
            </a:r>
            <a:r>
              <a:rPr kumimoji="1" lang="ja-JP" altLang="en-US"/>
              <a:t>（最近の主戦場その</a:t>
            </a:r>
            <a:r>
              <a:rPr kumimoji="1" lang="en-US" altLang="ja-JP" dirty="0"/>
              <a:t>3</a:t>
            </a:r>
            <a:r>
              <a:rPr kumimoji="1" lang="ja-JP" altLang="en-US"/>
              <a:t>）</a:t>
            </a:r>
            <a:endParaRPr kumimoji="1"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06994-11FF-BB40-9CCB-E399B68F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67" y="4200939"/>
            <a:ext cx="1668153" cy="16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6BF78-26D0-6E4F-AB93-F189C270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CD3C0-D675-934F-99FB-C295552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C048A-8D48-FD4E-AAAC-58C7B40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テーマ決めの経緯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5603B-0FE6-D54A-BA6C-079BC771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46581" cy="3760891"/>
          </a:xfrm>
        </p:spPr>
        <p:txBody>
          <a:bodyPr>
            <a:normAutofit/>
          </a:bodyPr>
          <a:lstStyle/>
          <a:p>
            <a:r>
              <a:rPr kumimoji="1" lang="ja-JP" altLang="en-US"/>
              <a:t>最近（ここ数年）、業務上でシェルスクリプトとかガシガシ書いてる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1000</a:t>
            </a:r>
            <a:r>
              <a:rPr kumimoji="1" lang="ja-JP" altLang="en-US"/>
              <a:t>行近くあるシェルスクリプトがいくつもあるシステムの保守・運用とかしてる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↓</a:t>
            </a:r>
          </a:p>
          <a:p>
            <a:r>
              <a:rPr kumimoji="1" lang="ja-JP" altLang="en-US"/>
              <a:t>慣れた言語</a:t>
            </a:r>
            <a:r>
              <a:rPr kumimoji="1" lang="en-US" altLang="ja-JP"/>
              <a:t>(=php)</a:t>
            </a:r>
            <a:r>
              <a:rPr kumimoji="1" lang="ja-JP" altLang="en-US"/>
              <a:t>で同じことが書けるなら、そっちで書きたい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「ちょっと</a:t>
            </a:r>
            <a:r>
              <a:rPr kumimoji="1" lang="en-US" altLang="ja-JP" dirty="0"/>
              <a:t>php</a:t>
            </a:r>
            <a:r>
              <a:rPr kumimoji="1" lang="ja-JP" altLang="en-US"/>
              <a:t>でデータ処理とかしたくて、他でも流用できるコードを書きたい」人に刺さればいいな</a:t>
            </a:r>
            <a:endParaRPr kumimoji="1"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04B02-9075-9E45-A133-23260A86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DBAE6-3B18-EA48-9C29-4E6831E0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10DF4-E201-834E-A6AF-E50315A3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ヒアリング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A6E3-ECAD-5B4C-ABFE-C940BC8F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あまり</a:t>
            </a:r>
            <a:r>
              <a:rPr kumimoji="1" lang="en-US" altLang="ja-JP"/>
              <a:t>CLI</a:t>
            </a:r>
            <a:r>
              <a:rPr kumimoji="1" lang="ja-JP" altLang="en-US"/>
              <a:t>の環境で</a:t>
            </a:r>
            <a:r>
              <a:rPr kumimoji="1" lang="en-US" altLang="ja-JP"/>
              <a:t>php</a:t>
            </a:r>
            <a:r>
              <a:rPr kumimoji="1" lang="ja-JP" altLang="en-US"/>
              <a:t>を触ることがない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2.(php</a:t>
            </a:r>
            <a:r>
              <a:rPr kumimoji="1" lang="ja-JP" altLang="en-US"/>
              <a:t>で</a:t>
            </a:r>
            <a:r>
              <a:rPr kumimoji="1" lang="en-US" altLang="ja-JP"/>
              <a:t>)</a:t>
            </a:r>
            <a:r>
              <a:rPr kumimoji="1" lang="ja-JP" altLang="en-US"/>
              <a:t>簡単な</a:t>
            </a:r>
            <a:r>
              <a:rPr kumimoji="1" lang="en-US" altLang="ja-JP"/>
              <a:t>CLI</a:t>
            </a:r>
            <a:r>
              <a:rPr kumimoji="1" lang="ja-JP" altLang="en-US"/>
              <a:t>向けプログラムなら書ける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3.</a:t>
            </a:r>
            <a:r>
              <a:rPr kumimoji="1" lang="ja-JP" altLang="en-US"/>
              <a:t>本格的な</a:t>
            </a:r>
            <a:r>
              <a:rPr kumimoji="1" lang="en-US" altLang="ja-JP"/>
              <a:t>CLI</a:t>
            </a:r>
            <a:r>
              <a:rPr kumimoji="1" lang="ja-JP" altLang="en-US"/>
              <a:t>向けプログラムを</a:t>
            </a:r>
            <a:r>
              <a:rPr kumimoji="1" lang="en-US" altLang="ja-JP"/>
              <a:t>php</a:t>
            </a:r>
            <a:r>
              <a:rPr kumimoji="1" lang="ja-JP" altLang="en-US"/>
              <a:t>で書くことがある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4.</a:t>
            </a:r>
            <a:r>
              <a:rPr kumimoji="1" lang="ja-JP" altLang="en-US"/>
              <a:t>別の言語でなら</a:t>
            </a:r>
            <a:r>
              <a:rPr kumimoji="1" lang="en-US" altLang="ja-JP"/>
              <a:t>CLI</a:t>
            </a:r>
            <a:r>
              <a:rPr kumimoji="1" lang="ja-JP" altLang="en-US"/>
              <a:t>向けプログラムを書くことがある</a:t>
            </a:r>
            <a:endParaRPr kumimoji="1"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AD8762-9052-194E-B14C-0D61921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501EE4-F9F7-334D-90B3-E7A1BBE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0881F-F109-954E-B4BF-4F153EE4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要件定義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5F4D4-8895-834C-B1FF-58879118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676312" cy="376089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php</a:t>
            </a:r>
            <a:r>
              <a:rPr kumimoji="1" lang="ja-JP" altLang="en-US"/>
              <a:t>で</a:t>
            </a:r>
            <a:r>
              <a:rPr kumimoji="1" lang="en-US" altLang="ja-JP" dirty="0"/>
              <a:t>CLI</a:t>
            </a:r>
            <a:r>
              <a:rPr kumimoji="1" lang="ja-JP" altLang="en-US"/>
              <a:t>ツールを作るための雛形的なものを紹介する</a:t>
            </a:r>
            <a:endParaRPr kumimoji="1" lang="en-US" altLang="ja-JP"/>
          </a:p>
          <a:p>
            <a:endParaRPr kumimoji="1" lang="en-US" altLang="ja-JP" dirty="0"/>
          </a:p>
          <a:p>
            <a:r>
              <a:rPr kumimoji="1" lang="ja-JP" altLang="en-US"/>
              <a:t>処理対象のデータの渡し方は標準入力か引数でファイルパスを指定させる方式</a:t>
            </a:r>
            <a:endParaRPr kumimoji="1" lang="en-US" altLang="ja-JP"/>
          </a:p>
          <a:p>
            <a:pPr lvl="1"/>
            <a:r>
              <a:rPr kumimoji="1" lang="ja-JP" altLang="en-US"/>
              <a:t>引数が渡されていなかったら標準入力から受け取るような、典型的な</a:t>
            </a:r>
            <a:r>
              <a:rPr kumimoji="1" lang="en-US" altLang="ja-JP"/>
              <a:t>CLI</a:t>
            </a:r>
            <a:r>
              <a:rPr kumimoji="1" lang="ja-JP" altLang="en-US"/>
              <a:t>コマンドを再現したい</a:t>
            </a:r>
            <a:endParaRPr kumimoji="1" lang="en-US" altLang="ja-JP"/>
          </a:p>
          <a:p>
            <a:r>
              <a:rPr kumimoji="1" lang="ja-JP" altLang="en-US"/>
              <a:t>渡されたデータに対する処理の他に、前処理や後処理を施したい</a:t>
            </a:r>
            <a:endParaRPr kumimoji="1" lang="en-US" altLang="ja-JP"/>
          </a:p>
          <a:p>
            <a:pPr lvl="1"/>
            <a:r>
              <a:rPr kumimoji="1" lang="en-US" altLang="ja-JP"/>
              <a:t>Perl</a:t>
            </a:r>
            <a:r>
              <a:rPr kumimoji="1" lang="ja-JP" altLang="en-US"/>
              <a:t>や</a:t>
            </a:r>
            <a:r>
              <a:rPr kumimoji="1" lang="en-US" altLang="ja-JP"/>
              <a:t>awk</a:t>
            </a:r>
            <a:r>
              <a:rPr kumimoji="1" lang="ja-JP" altLang="en-US"/>
              <a:t>でいうところの</a:t>
            </a:r>
            <a:r>
              <a:rPr kumimoji="1" lang="en-US" altLang="ja-JP"/>
              <a:t>BEGIN</a:t>
            </a:r>
            <a:r>
              <a:rPr kumimoji="1" lang="ja-JP" altLang="en-US"/>
              <a:t>ブロック、メインブロック、</a:t>
            </a:r>
            <a:r>
              <a:rPr kumimoji="1" lang="en-US" altLang="ja-JP"/>
              <a:t>END</a:t>
            </a:r>
            <a:r>
              <a:rPr kumimoji="1" lang="ja-JP" altLang="en-US"/>
              <a:t>ブロックみたいなイメージ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可能ならオプションパースもしたい</a:t>
            </a:r>
            <a:endParaRPr kumimoji="1" lang="en-US" altLang="ja-JP"/>
          </a:p>
          <a:p>
            <a:pPr lvl="1"/>
            <a:r>
              <a:rPr kumimoji="1" lang="ja-JP" altLang="en-US"/>
              <a:t>簡単なライブラリを使う程度のものがいい</a:t>
            </a:r>
            <a:endParaRPr kumimoji="1"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5A2F76-2E8D-F045-9709-D3B414D4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DBCF26-F188-BA4B-9653-04CDCD4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4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63910-FB57-F746-A0C9-82701905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step1.</a:t>
            </a:r>
            <a:br>
              <a:rPr kumimoji="1" lang="en-US" altLang="ja-JP"/>
            </a:br>
            <a:r>
              <a:rPr kumimoji="1" lang="ja-JP" altLang="en-US"/>
              <a:t>引数で指定されたファイルに対して処理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FA3F40-217F-4D44-B0C6-2775AD49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引数に渡されたファイル中の各行頭に、</a:t>
            </a:r>
            <a:r>
              <a:rPr kumimoji="1" lang="en-US" altLang="ja-JP"/>
              <a:t>"input"</a:t>
            </a:r>
            <a:r>
              <a:rPr kumimoji="1" lang="ja-JP" altLang="en-US"/>
              <a:t>を追記して出力させるだけの簡単なプログラム。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php</a:t>
            </a:r>
            <a:r>
              <a:rPr kumimoji="1" lang="ja-JP" altLang="en-US"/>
              <a:t>のコマンドで実行されたときの引数は</a:t>
            </a:r>
            <a:r>
              <a:rPr kumimoji="1" lang="en-US" altLang="ja-JP"/>
              <a:t>"$argv" </a:t>
            </a:r>
            <a:r>
              <a:rPr kumimoji="1" lang="ja-JP" altLang="en-US"/>
              <a:t>配列の中に格納される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詳しくはコードと実行結果で説明します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13D285-64EE-E749-9C57-4F66F4F7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186AE4-1685-EC4B-96E3-67FCA6F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D604-1AFE-BF4E-A2A8-E35A49F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step2.</a:t>
            </a:r>
            <a:br>
              <a:rPr kumimoji="1" lang="en-US" altLang="ja-JP"/>
            </a:br>
            <a:r>
              <a:rPr kumimoji="1" lang="ja-JP" altLang="en-US"/>
              <a:t>標準入力から渡ったデータに対して処理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D0A34-3D4A-9D48-8A8B-8EA75B97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step1</a:t>
            </a:r>
            <a:r>
              <a:rPr kumimoji="1" lang="ja-JP" altLang="en-US"/>
              <a:t>の内容を、標準入力からデータを渡すように変えただけのプログラム。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7BAECF-80C3-B84A-B00F-D37A9A4B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18E0DF-EE62-D040-A185-B71395A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C9412-15FC-014D-A865-C2978BAC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step3.</a:t>
            </a:r>
            <a:br>
              <a:rPr kumimoji="1" lang="en-US" altLang="ja-JP"/>
            </a:br>
            <a:r>
              <a:rPr kumimoji="1" lang="ja-JP" altLang="en-US"/>
              <a:t>渡し方が引数か標準入力かで条件分岐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0683C-BF39-F247-A321-F19D84E2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step1</a:t>
            </a:r>
            <a:r>
              <a:rPr kumimoji="1" lang="ja-JP" altLang="en-US"/>
              <a:t>と</a:t>
            </a:r>
            <a:r>
              <a:rPr kumimoji="1" lang="en-US" altLang="ja-JP"/>
              <a:t>step2</a:t>
            </a:r>
            <a:r>
              <a:rPr kumimoji="1" lang="ja-JP" altLang="en-US"/>
              <a:t>の組み合わせ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「引数がなければ標準入力から読み取る」ような</a:t>
            </a:r>
            <a:r>
              <a:rPr kumimoji="1" lang="en-US" altLang="ja-JP"/>
              <a:t>if</a:t>
            </a:r>
            <a:r>
              <a:rPr kumimoji="1" lang="ja-JP" altLang="en-US"/>
              <a:t>文を組めば</a:t>
            </a:r>
            <a:r>
              <a:rPr kumimoji="1" lang="en-US" altLang="ja-JP"/>
              <a:t>OK</a:t>
            </a:r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この時点で、「</a:t>
            </a:r>
            <a:r>
              <a:rPr kumimoji="1" lang="en-US" altLang="ja-JP"/>
              <a:t>awk</a:t>
            </a:r>
            <a:r>
              <a:rPr kumimoji="1" lang="ja-JP" altLang="en-US"/>
              <a:t>っぽいことしたい」は実現できてる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0B4A80-DA85-FF4F-81DD-2E137CB1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C74219-B4F4-2144-BF88-CF785D7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724"/>
      </a:dk2>
      <a:lt2>
        <a:srgbClr val="E3E2E8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44E7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{B2439BD1-612E-404E-8CAA-789B854964B6}tf10001119</Template>
  <TotalTime>1403</TotalTime>
  <Words>707</Words>
  <Application>Microsoft Macintosh PowerPoint</Application>
  <PresentationFormat>ワイド画面</PresentationFormat>
  <Paragraphs>120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RetrospectVTI</vt:lpstr>
      <vt:lpstr>phpでCLI書いてみた</vt:lpstr>
      <vt:lpstr>目次/アジェンダ</vt:lpstr>
      <vt:lpstr>自己紹介</vt:lpstr>
      <vt:lpstr>テーマ決めの経緯</vt:lpstr>
      <vt:lpstr>ヒアリング</vt:lpstr>
      <vt:lpstr>要件定義</vt:lpstr>
      <vt:lpstr>step1. 引数で指定されたファイルに対して処理</vt:lpstr>
      <vt:lpstr>step2. 標準入力から渡ったデータに対して処理</vt:lpstr>
      <vt:lpstr>step3. 渡し方が引数か標準入力かで条件分岐</vt:lpstr>
      <vt:lpstr>step4. オプション機能の実装</vt:lpstr>
      <vt:lpstr>step4. オプション機能の実装</vt:lpstr>
      <vt:lpstr>おまけ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phpでCLI書いてみた</dc:title>
  <dc:creator>Tatsuya Tonooka</dc:creator>
  <cp:lastModifiedBy>Tatsuya Tonooka</cp:lastModifiedBy>
  <cp:revision>70</cp:revision>
  <dcterms:created xsi:type="dcterms:W3CDTF">2019-09-13T07:15:54Z</dcterms:created>
  <dcterms:modified xsi:type="dcterms:W3CDTF">2019-09-14T06:39:52Z</dcterms:modified>
</cp:coreProperties>
</file>