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A2343-D6E3-4308-9004-D21F596C67E5}">
  <a:tblStyle styleId="{B49A2343-D6E3-4308-9004-D21F596C6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d86ff3bbe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d86ff3bbe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e90f8cb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e90f8cb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d86ff3bbe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d86ff3bbe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d86ff3bbe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d86ff3bbe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5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6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7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8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avLst/>
                <a:gdLst/>
                <a:ahLst/>
                <a:cxnLst/>
                <a:rect l="l" t="t" r="r" b="b"/>
                <a:pathLst>
                  <a:path w="38196" h="58249" extrusionOk="0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49988" extrusionOk="0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rot="10800000" flipH="1">
              <a:off x="7676500" y="-6"/>
              <a:ext cx="1430684" cy="365231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1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1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2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ctrTitle"/>
          </p:nvPr>
        </p:nvSpPr>
        <p:spPr>
          <a:xfrm>
            <a:off x="723250" y="122382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Очко</a:t>
            </a:r>
            <a:endParaRPr dirty="0"/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1"/>
          </p:nvPr>
        </p:nvSpPr>
        <p:spPr>
          <a:xfrm>
            <a:off x="810000" y="3602728"/>
            <a:ext cx="39885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Изготвен от: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Михаил Киров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Тони Пеловски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Мартин Йорданов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Мартин Стаменков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30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1" name="Google Shape;321;p30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Визуализация</a:t>
            </a:r>
            <a:endParaRPr/>
          </a:p>
        </p:txBody>
      </p:sp>
      <p:pic>
        <p:nvPicPr>
          <p:cNvPr id="766" name="Google Shape;766;p39"/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0"/>
          <p:cNvSpPr txBox="1">
            <a:spLocks noGrp="1"/>
          </p:cNvSpPr>
          <p:nvPr>
            <p:ph type="title"/>
          </p:nvPr>
        </p:nvSpPr>
        <p:spPr>
          <a:xfrm>
            <a:off x="3681075" y="928900"/>
            <a:ext cx="50181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Благодарим за вниманието!</a:t>
            </a:r>
            <a:endParaRPr sz="6800" dirty="0"/>
          </a:p>
        </p:txBody>
      </p:sp>
      <p:sp>
        <p:nvSpPr>
          <p:cNvPr id="772" name="Google Shape;772;p40"/>
          <p:cNvSpPr txBox="1">
            <a:spLocks noGrp="1"/>
          </p:cNvSpPr>
          <p:nvPr>
            <p:ph type="title" idx="2"/>
          </p:nvPr>
        </p:nvSpPr>
        <p:spPr>
          <a:xfrm>
            <a:off x="5341800" y="2676825"/>
            <a:ext cx="33573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Бихме се радвали да отговорим на вашите въпроси ;)</a:t>
            </a:r>
            <a:endParaRPr sz="1600"/>
          </a:p>
        </p:txBody>
      </p:sp>
      <p:grpSp>
        <p:nvGrpSpPr>
          <p:cNvPr id="773" name="Google Shape;773;p40"/>
          <p:cNvGrpSpPr/>
          <p:nvPr/>
        </p:nvGrpSpPr>
        <p:grpSpPr>
          <a:xfrm flipH="1">
            <a:off x="156" y="1516237"/>
            <a:ext cx="7781497" cy="3653191"/>
            <a:chOff x="1500607" y="1029675"/>
            <a:chExt cx="6216743" cy="2918584"/>
          </a:xfrm>
        </p:grpSpPr>
        <p:sp>
          <p:nvSpPr>
            <p:cNvPr id="774" name="Google Shape;774;p40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avLst/>
              <a:gdLst/>
              <a:ahLst/>
              <a:cxnLst/>
              <a:rect l="l" t="t" r="r" b="b"/>
              <a:pathLst>
                <a:path w="161723" h="62369" extrusionOk="0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224150" y="1029675"/>
              <a:ext cx="4493200" cy="2136025"/>
            </a:xfrm>
            <a:custGeom>
              <a:avLst/>
              <a:gdLst/>
              <a:ahLst/>
              <a:cxnLst/>
              <a:rect l="l" t="t" r="r" b="b"/>
              <a:pathLst>
                <a:path w="179728" h="85441" extrusionOk="0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467075" y="1618950"/>
              <a:ext cx="3197150" cy="1442825"/>
            </a:xfrm>
            <a:custGeom>
              <a:avLst/>
              <a:gdLst/>
              <a:ahLst/>
              <a:cxnLst/>
              <a:rect l="l" t="t" r="r" b="b"/>
              <a:pathLst>
                <a:path w="127886" h="57713" extrusionOk="0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835575" y="1652050"/>
              <a:ext cx="2266675" cy="1369550"/>
            </a:xfrm>
            <a:custGeom>
              <a:avLst/>
              <a:gdLst/>
              <a:ahLst/>
              <a:cxnLst/>
              <a:rect l="l" t="t" r="r" b="b"/>
              <a:pathLst>
                <a:path w="90667" h="54782" extrusionOk="0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061325" y="1247825"/>
              <a:ext cx="2656000" cy="1751750"/>
            </a:xfrm>
            <a:custGeom>
              <a:avLst/>
              <a:gdLst/>
              <a:ahLst/>
              <a:cxnLst/>
              <a:rect l="l" t="t" r="r" b="b"/>
              <a:pathLst>
                <a:path w="106240" h="70070" extrusionOk="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]]</a:t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5394400" y="1325825"/>
              <a:ext cx="2322925" cy="1665100"/>
            </a:xfrm>
            <a:custGeom>
              <a:avLst/>
              <a:gdLst/>
              <a:ahLst/>
              <a:cxnLst/>
              <a:rect l="l" t="t" r="r" b="b"/>
              <a:pathLst>
                <a:path w="92917" h="66604" extrusionOk="0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5507225" y="2083350"/>
              <a:ext cx="1454375" cy="632850"/>
            </a:xfrm>
            <a:custGeom>
              <a:avLst/>
              <a:gdLst/>
              <a:ahLst/>
              <a:cxnLst/>
              <a:rect l="l" t="t" r="r" b="b"/>
              <a:pathLst>
                <a:path w="58175" h="25314" extrusionOk="0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861175" y="2566450"/>
              <a:ext cx="1465675" cy="377450"/>
            </a:xfrm>
            <a:custGeom>
              <a:avLst/>
              <a:gdLst/>
              <a:ahLst/>
              <a:cxnLst/>
              <a:rect l="l" t="t" r="r" b="b"/>
              <a:pathLst>
                <a:path w="58627" h="15098" extrusionOk="0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290150" y="2307825"/>
              <a:ext cx="5427175" cy="1548400"/>
            </a:xfrm>
            <a:custGeom>
              <a:avLst/>
              <a:gdLst/>
              <a:ahLst/>
              <a:cxnLst/>
              <a:rect l="l" t="t" r="r" b="b"/>
              <a:pathLst>
                <a:path w="217087" h="61936" extrusionOk="0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018475" y="2742250"/>
              <a:ext cx="1901150" cy="312675"/>
            </a:xfrm>
            <a:custGeom>
              <a:avLst/>
              <a:gdLst/>
              <a:ahLst/>
              <a:cxnLst/>
              <a:rect l="l" t="t" r="r" b="b"/>
              <a:pathLst>
                <a:path w="76046" h="12507" extrusionOk="0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4752350" y="3066225"/>
              <a:ext cx="558725" cy="142600"/>
            </a:xfrm>
            <a:custGeom>
              <a:avLst/>
              <a:gdLst/>
              <a:ahLst/>
              <a:cxnLst/>
              <a:rect l="l" t="t" r="r" b="b"/>
              <a:pathLst>
                <a:path w="22349" h="5704" extrusionOk="0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967575" y="2996275"/>
              <a:ext cx="833750" cy="212550"/>
            </a:xfrm>
            <a:custGeom>
              <a:avLst/>
              <a:gdLst/>
              <a:ahLst/>
              <a:cxnLst/>
              <a:rect l="l" t="t" r="r" b="b"/>
              <a:pathLst>
                <a:path w="33350" h="8502" extrusionOk="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471500" y="2831950"/>
              <a:ext cx="195575" cy="150950"/>
            </a:xfrm>
            <a:custGeom>
              <a:avLst/>
              <a:gdLst/>
              <a:ahLst/>
              <a:cxnLst/>
              <a:rect l="l" t="t" r="r" b="b"/>
              <a:pathLst>
                <a:path w="7823" h="6038" extrusionOk="0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155100" y="2954300"/>
              <a:ext cx="218800" cy="324475"/>
            </a:xfrm>
            <a:custGeom>
              <a:avLst/>
              <a:gdLst/>
              <a:ahLst/>
              <a:cxnLst/>
              <a:rect l="l" t="t" r="r" b="b"/>
              <a:pathLst>
                <a:path w="8752" h="12979" extrusionOk="0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125325" y="2839100"/>
              <a:ext cx="389050" cy="206600"/>
            </a:xfrm>
            <a:custGeom>
              <a:avLst/>
              <a:gdLst/>
              <a:ahLst/>
              <a:cxnLst/>
              <a:rect l="l" t="t" r="r" b="b"/>
              <a:pathLst>
                <a:path w="15562" h="8264" extrusionOk="0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125325" y="2804875"/>
              <a:ext cx="389050" cy="233675"/>
            </a:xfrm>
            <a:custGeom>
              <a:avLst/>
              <a:gdLst/>
              <a:ahLst/>
              <a:cxnLst/>
              <a:rect l="l" t="t" r="r" b="b"/>
              <a:pathLst>
                <a:path w="15562" h="9347" extrusionOk="0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173250" y="3046875"/>
              <a:ext cx="36325" cy="88125"/>
            </a:xfrm>
            <a:custGeom>
              <a:avLst/>
              <a:gdLst/>
              <a:ahLst/>
              <a:cxnLst/>
              <a:rect l="l" t="t" r="r" b="b"/>
              <a:pathLst>
                <a:path w="1453" h="3525" extrusionOk="0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310475" y="3080500"/>
              <a:ext cx="36325" cy="87850"/>
            </a:xfrm>
            <a:custGeom>
              <a:avLst/>
              <a:gdLst/>
              <a:ahLst/>
              <a:cxnLst/>
              <a:rect l="l" t="t" r="r" b="b"/>
              <a:pathLst>
                <a:path w="1453" h="3514" extrusionOk="0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242900" y="3066825"/>
              <a:ext cx="36325" cy="187250"/>
            </a:xfrm>
            <a:custGeom>
              <a:avLst/>
              <a:gdLst/>
              <a:ahLst/>
              <a:cxnLst/>
              <a:rect l="l" t="t" r="r" b="b"/>
              <a:pathLst>
                <a:path w="1453" h="7490" extrusionOk="0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442625" y="2976325"/>
              <a:ext cx="57775" cy="72050"/>
            </a:xfrm>
            <a:custGeom>
              <a:avLst/>
              <a:gdLst/>
              <a:ahLst/>
              <a:cxnLst/>
              <a:rect l="l" t="t" r="r" b="b"/>
              <a:pathLst>
                <a:path w="2311" h="2882" extrusionOk="0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442625" y="3070975"/>
              <a:ext cx="151525" cy="89325"/>
            </a:xfrm>
            <a:custGeom>
              <a:avLst/>
              <a:gdLst/>
              <a:ahLst/>
              <a:cxnLst/>
              <a:rect l="l" t="t" r="r" b="b"/>
              <a:pathLst>
                <a:path w="6061" h="3573" extrusionOk="0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521800" y="2962050"/>
              <a:ext cx="57475" cy="71750"/>
            </a:xfrm>
            <a:custGeom>
              <a:avLst/>
              <a:gdLst/>
              <a:ahLst/>
              <a:cxnLst/>
              <a:rect l="l" t="t" r="r" b="b"/>
              <a:pathLst>
                <a:path w="2299" h="2870" extrusionOk="0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198075" y="2817075"/>
              <a:ext cx="238450" cy="125350"/>
            </a:xfrm>
            <a:custGeom>
              <a:avLst/>
              <a:gdLst/>
              <a:ahLst/>
              <a:cxnLst/>
              <a:rect l="l" t="t" r="r" b="b"/>
              <a:pathLst>
                <a:path w="9538" h="5014" extrusionOk="0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812025" y="2918575"/>
              <a:ext cx="267000" cy="269700"/>
            </a:xfrm>
            <a:custGeom>
              <a:avLst/>
              <a:gdLst/>
              <a:ahLst/>
              <a:cxnLst/>
              <a:rect l="l" t="t" r="r" b="b"/>
              <a:pathLst>
                <a:path w="10680" h="10788" extrusionOk="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775700" y="2823025"/>
              <a:ext cx="474775" cy="171475"/>
            </a:xfrm>
            <a:custGeom>
              <a:avLst/>
              <a:gdLst/>
              <a:ahLst/>
              <a:cxnLst/>
              <a:rect l="l" t="t" r="r" b="b"/>
              <a:pathLst>
                <a:path w="18991" h="6859" extrusionOk="0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775700" y="2794750"/>
              <a:ext cx="474775" cy="193800"/>
            </a:xfrm>
            <a:custGeom>
              <a:avLst/>
              <a:gdLst/>
              <a:ahLst/>
              <a:cxnLst/>
              <a:rect l="l" t="t" r="r" b="b"/>
              <a:pathLst>
                <a:path w="18991" h="7752" extrusionOk="0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834050" y="2995675"/>
              <a:ext cx="44375" cy="78900"/>
            </a:xfrm>
            <a:custGeom>
              <a:avLst/>
              <a:gdLst/>
              <a:ahLst/>
              <a:cxnLst/>
              <a:rect l="l" t="t" r="r" b="b"/>
              <a:pathLst>
                <a:path w="1775" h="3156" extrusionOk="0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01625" y="3023350"/>
              <a:ext cx="44375" cy="79200"/>
            </a:xfrm>
            <a:custGeom>
              <a:avLst/>
              <a:gdLst/>
              <a:ahLst/>
              <a:cxnLst/>
              <a:rect l="l" t="t" r="r" b="b"/>
              <a:pathLst>
                <a:path w="1775" h="3168" extrusionOk="0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19175" y="3012050"/>
              <a:ext cx="44375" cy="155400"/>
            </a:xfrm>
            <a:custGeom>
              <a:avLst/>
              <a:gdLst/>
              <a:ahLst/>
              <a:cxnLst/>
              <a:rect l="l" t="t" r="r" b="b"/>
              <a:pathLst>
                <a:path w="1775" h="6216" extrusionOk="0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135575" y="3015625"/>
              <a:ext cx="52700" cy="73525"/>
            </a:xfrm>
            <a:custGeom>
              <a:avLst/>
              <a:gdLst/>
              <a:ahLst/>
              <a:cxnLst/>
              <a:rect l="l" t="t" r="r" b="b"/>
              <a:pathLst>
                <a:path w="2108" h="2941" extrusionOk="0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225750" y="3004300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310875" y="2994775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982875" y="3122475"/>
              <a:ext cx="353325" cy="90225"/>
            </a:xfrm>
            <a:custGeom>
              <a:avLst/>
              <a:gdLst/>
              <a:ahLst/>
              <a:cxnLst/>
              <a:rect l="l" t="t" r="r" b="b"/>
              <a:pathLst>
                <a:path w="14133" h="3609" extrusionOk="0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149550" y="3167425"/>
              <a:ext cx="285175" cy="72950"/>
            </a:xfrm>
            <a:custGeom>
              <a:avLst/>
              <a:gdLst/>
              <a:ahLst/>
              <a:cxnLst/>
              <a:rect l="l" t="t" r="r" b="b"/>
              <a:pathLst>
                <a:path w="11407" h="2918" extrusionOk="0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3146200" y="319987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3404875" y="2910250"/>
              <a:ext cx="130975" cy="175050"/>
            </a:xfrm>
            <a:custGeom>
              <a:avLst/>
              <a:gdLst/>
              <a:ahLst/>
              <a:cxnLst/>
              <a:rect l="l" t="t" r="r" b="b"/>
              <a:pathLst>
                <a:path w="5239" h="7002" extrusionOk="0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3434050" y="2910250"/>
              <a:ext cx="199150" cy="529850"/>
            </a:xfrm>
            <a:custGeom>
              <a:avLst/>
              <a:gdLst/>
              <a:ahLst/>
              <a:cxnLst/>
              <a:rect l="l" t="t" r="r" b="b"/>
              <a:pathLst>
                <a:path w="7966" h="21194" extrusionOk="0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3535850" y="2910250"/>
              <a:ext cx="705750" cy="244700"/>
            </a:xfrm>
            <a:custGeom>
              <a:avLst/>
              <a:gdLst/>
              <a:ahLst/>
              <a:cxnLst/>
              <a:rect l="l" t="t" r="r" b="b"/>
              <a:pathLst>
                <a:path w="28230" h="9788" extrusionOk="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3747475" y="320195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3881725" y="3192125"/>
              <a:ext cx="73525" cy="216425"/>
            </a:xfrm>
            <a:custGeom>
              <a:avLst/>
              <a:gdLst/>
              <a:ahLst/>
              <a:cxnLst/>
              <a:rect l="l" t="t" r="r" b="b"/>
              <a:pathLst>
                <a:path w="2941" h="8657" extrusionOk="0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4015950" y="318230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3487925" y="3140925"/>
              <a:ext cx="63425" cy="111050"/>
            </a:xfrm>
            <a:custGeom>
              <a:avLst/>
              <a:gdLst/>
              <a:ahLst/>
              <a:cxnLst/>
              <a:rect l="l" t="t" r="r" b="b"/>
              <a:pathLst>
                <a:path w="2537" h="4442" extrusionOk="0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3535850" y="2866200"/>
              <a:ext cx="705750" cy="274750"/>
            </a:xfrm>
            <a:custGeom>
              <a:avLst/>
              <a:gdLst/>
              <a:ahLst/>
              <a:cxnLst/>
              <a:rect l="l" t="t" r="r" b="b"/>
              <a:pathLst>
                <a:path w="28230" h="10990" extrusionOk="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4027275" y="323082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027275" y="3332625"/>
              <a:ext cx="386075" cy="98550"/>
            </a:xfrm>
            <a:custGeom>
              <a:avLst/>
              <a:gdLst/>
              <a:ahLst/>
              <a:cxnLst/>
              <a:rect l="l" t="t" r="r" b="b"/>
              <a:pathLst>
                <a:path w="15443" h="3942" extrusionOk="0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480550" y="1938400"/>
              <a:ext cx="32175" cy="1017700"/>
            </a:xfrm>
            <a:custGeom>
              <a:avLst/>
              <a:gdLst/>
              <a:ahLst/>
              <a:cxnLst/>
              <a:rect l="l" t="t" r="r" b="b"/>
              <a:pathLst>
                <a:path w="1287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502575" y="1938400"/>
              <a:ext cx="10150" cy="1017700"/>
            </a:xfrm>
            <a:custGeom>
              <a:avLst/>
              <a:gdLst/>
              <a:ahLst/>
              <a:cxnLst/>
              <a:rect l="l" t="t" r="r" b="b"/>
              <a:pathLst>
                <a:path w="406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44900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490975" y="1902675"/>
              <a:ext cx="469425" cy="139925"/>
            </a:xfrm>
            <a:custGeom>
              <a:avLst/>
              <a:gdLst/>
              <a:ahLst/>
              <a:cxnLst/>
              <a:rect l="l" t="t" r="r" b="b"/>
              <a:pathLst>
                <a:path w="18777" h="5597" extrusionOk="0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44275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490975" y="1894050"/>
              <a:ext cx="469425" cy="139625"/>
            </a:xfrm>
            <a:custGeom>
              <a:avLst/>
              <a:gdLst/>
              <a:ahLst/>
              <a:cxnLst/>
              <a:rect l="l" t="t" r="r" b="b"/>
              <a:pathLst>
                <a:path w="18777" h="5585" extrusionOk="0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070375" y="1919650"/>
              <a:ext cx="421800" cy="263750"/>
            </a:xfrm>
            <a:custGeom>
              <a:avLst/>
              <a:gdLst/>
              <a:ahLst/>
              <a:cxnLst/>
              <a:rect l="l" t="t" r="r" b="b"/>
              <a:pathLst>
                <a:path w="16872" h="10550" extrusionOk="0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066225" y="1911025"/>
              <a:ext cx="421500" cy="263750"/>
            </a:xfrm>
            <a:custGeom>
              <a:avLst/>
              <a:gdLst/>
              <a:ahLst/>
              <a:cxnLst/>
              <a:rect l="l" t="t" r="r" b="b"/>
              <a:pathLst>
                <a:path w="16860" h="10550" extrusionOk="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445725" y="1872925"/>
              <a:ext cx="90800" cy="90800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4370175" y="2501850"/>
              <a:ext cx="16975" cy="535525"/>
            </a:xfrm>
            <a:custGeom>
              <a:avLst/>
              <a:gdLst/>
              <a:ahLst/>
              <a:cxnLst/>
              <a:rect l="l" t="t" r="r" b="b"/>
              <a:pathLst>
                <a:path w="679" h="21421" extrusionOk="0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4381775" y="2501850"/>
              <a:ext cx="5375" cy="535525"/>
            </a:xfrm>
            <a:custGeom>
              <a:avLst/>
              <a:gdLst/>
              <a:ahLst/>
              <a:cxnLst/>
              <a:rect l="l" t="t" r="r" b="b"/>
              <a:pathLst>
                <a:path w="215" h="21421" extrusionOk="0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4364800" y="2250950"/>
              <a:ext cx="105400" cy="238725"/>
            </a:xfrm>
            <a:custGeom>
              <a:avLst/>
              <a:gdLst/>
              <a:ahLst/>
              <a:cxnLst/>
              <a:rect l="l" t="t" r="r" b="b"/>
              <a:pathLst>
                <a:path w="4216" h="9549" extrusionOk="0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4371950" y="2495900"/>
              <a:ext cx="222075" cy="139325"/>
            </a:xfrm>
            <a:custGeom>
              <a:avLst/>
              <a:gdLst/>
              <a:ahLst/>
              <a:cxnLst/>
              <a:rect l="l" t="t" r="r" b="b"/>
              <a:pathLst>
                <a:path w="8883" h="5573" extrusionOk="0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4361525" y="2249750"/>
              <a:ext cx="105700" cy="239050"/>
            </a:xfrm>
            <a:custGeom>
              <a:avLst/>
              <a:gdLst/>
              <a:ahLst/>
              <a:cxnLst/>
              <a:rect l="l" t="t" r="r" b="b"/>
              <a:pathLst>
                <a:path w="4228" h="9562" extrusionOk="0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4373450" y="2491450"/>
              <a:ext cx="222075" cy="139625"/>
            </a:xfrm>
            <a:custGeom>
              <a:avLst/>
              <a:gdLst/>
              <a:ahLst/>
              <a:cxnLst/>
              <a:rect l="l" t="t" r="r" b="b"/>
              <a:pathLst>
                <a:path w="8883" h="5585" extrusionOk="0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4126975" y="2480425"/>
              <a:ext cx="246800" cy="74450"/>
            </a:xfrm>
            <a:custGeom>
              <a:avLst/>
              <a:gdLst/>
              <a:ahLst/>
              <a:cxnLst/>
              <a:rect l="l" t="t" r="r" b="b"/>
              <a:pathLst>
                <a:path w="9872" h="2978" extrusionOk="0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126400" y="2475375"/>
              <a:ext cx="246775" cy="74425"/>
            </a:xfrm>
            <a:custGeom>
              <a:avLst/>
              <a:gdLst/>
              <a:ahLst/>
              <a:cxnLst/>
              <a:rect l="l" t="t" r="r" b="b"/>
              <a:pathLst>
                <a:path w="9871" h="2977" extrusionOk="0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351125" y="2469125"/>
              <a:ext cx="47950" cy="47950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916800" y="2292325"/>
              <a:ext cx="11625" cy="365225"/>
            </a:xfrm>
            <a:custGeom>
              <a:avLst/>
              <a:gdLst/>
              <a:ahLst/>
              <a:cxnLst/>
              <a:rect l="l" t="t" r="r" b="b"/>
              <a:pathLst>
                <a:path w="465" h="14609" extrusionOk="0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924525" y="2292325"/>
              <a:ext cx="3900" cy="365225"/>
            </a:xfrm>
            <a:custGeom>
              <a:avLst/>
              <a:gdLst/>
              <a:ahLst/>
              <a:cxnLst/>
              <a:rect l="l" t="t" r="r" b="b"/>
              <a:pathLst>
                <a:path w="156" h="14609" extrusionOk="0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5912925" y="2120875"/>
              <a:ext cx="72050" cy="163125"/>
            </a:xfrm>
            <a:custGeom>
              <a:avLst/>
              <a:gdLst/>
              <a:ahLst/>
              <a:cxnLst/>
              <a:rect l="l" t="t" r="r" b="b"/>
              <a:pathLst>
                <a:path w="2882" h="6525" extrusionOk="0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5917975" y="2288150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910825" y="2120275"/>
              <a:ext cx="72075" cy="162825"/>
            </a:xfrm>
            <a:custGeom>
              <a:avLst/>
              <a:gdLst/>
              <a:ahLst/>
              <a:cxnLst/>
              <a:rect l="l" t="t" r="r" b="b"/>
              <a:pathLst>
                <a:path w="2883" h="6513" extrusionOk="0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918875" y="2285175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750700" y="2277725"/>
              <a:ext cx="168500" cy="50625"/>
            </a:xfrm>
            <a:custGeom>
              <a:avLst/>
              <a:gdLst/>
              <a:ahLst/>
              <a:cxnLst/>
              <a:rect l="l" t="t" r="r" b="b"/>
              <a:pathLst>
                <a:path w="6740" h="2025" extrusionOk="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750400" y="2274150"/>
              <a:ext cx="168200" cy="50625"/>
            </a:xfrm>
            <a:custGeom>
              <a:avLst/>
              <a:gdLst/>
              <a:ahLst/>
              <a:cxnLst/>
              <a:rect l="l" t="t" r="r" b="b"/>
              <a:pathLst>
                <a:path w="6728" h="2025" extrusionOk="0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903700" y="2270000"/>
              <a:ext cx="32750" cy="32450"/>
            </a:xfrm>
            <a:custGeom>
              <a:avLst/>
              <a:gdLst/>
              <a:ahLst/>
              <a:cxnLst/>
              <a:rect l="l" t="t" r="r" b="b"/>
              <a:pathLst>
                <a:path w="1310" h="1298" extrusionOk="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00050" y="2039600"/>
              <a:ext cx="23250" cy="728700"/>
            </a:xfrm>
            <a:custGeom>
              <a:avLst/>
              <a:gdLst/>
              <a:ahLst/>
              <a:cxnLst/>
              <a:rect l="l" t="t" r="r" b="b"/>
              <a:pathLst>
                <a:path w="930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417847" y="2039600"/>
              <a:ext cx="7475" cy="728700"/>
            </a:xfrm>
            <a:custGeom>
              <a:avLst/>
              <a:gdLst/>
              <a:ahLst/>
              <a:cxnLst/>
              <a:rect l="l" t="t" r="r" b="b"/>
              <a:pathLst>
                <a:path w="299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5198250" y="1783325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5420300" y="1920850"/>
              <a:ext cx="312275" cy="171750"/>
            </a:xfrm>
            <a:custGeom>
              <a:avLst/>
              <a:gdLst/>
              <a:ahLst/>
              <a:cxnLst/>
              <a:rect l="l" t="t" r="r" b="b"/>
              <a:pathLst>
                <a:path w="12491" h="6870" extrusionOk="0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194675" y="1786000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5416725" y="1915775"/>
              <a:ext cx="312275" cy="171775"/>
            </a:xfrm>
            <a:custGeom>
              <a:avLst/>
              <a:gdLst/>
              <a:ahLst/>
              <a:cxnLst/>
              <a:rect l="l" t="t" r="r" b="b"/>
              <a:pathLst>
                <a:path w="12491" h="6871" extrusionOk="0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5263125" y="2077400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5256875" y="2074125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380125" y="2039000"/>
              <a:ext cx="65200" cy="64925"/>
            </a:xfrm>
            <a:custGeom>
              <a:avLst/>
              <a:gdLst/>
              <a:ahLst/>
              <a:cxnLst/>
              <a:rect l="l" t="t" r="r" b="b"/>
              <a:pathLst>
                <a:path w="2608" h="2597" extrusionOk="0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405375" y="305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008525" y="3049550"/>
              <a:ext cx="3708800" cy="809200"/>
            </a:xfrm>
            <a:custGeom>
              <a:avLst/>
              <a:gdLst/>
              <a:ahLst/>
              <a:cxnLst/>
              <a:rect l="l" t="t" r="r" b="b"/>
              <a:pathLst>
                <a:path w="148352" h="32368" extrusionOk="0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655813" y="3473125"/>
              <a:ext cx="1529975" cy="390550"/>
            </a:xfrm>
            <a:custGeom>
              <a:avLst/>
              <a:gdLst/>
              <a:ahLst/>
              <a:cxnLst/>
              <a:rect l="l" t="t" r="r" b="b"/>
              <a:pathLst>
                <a:path w="61199" h="15622" extrusionOk="0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460488" y="3289175"/>
              <a:ext cx="2250625" cy="574500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512313" y="3449600"/>
              <a:ext cx="1621650" cy="414075"/>
            </a:xfrm>
            <a:custGeom>
              <a:avLst/>
              <a:gdLst/>
              <a:ahLst/>
              <a:cxnLst/>
              <a:rect l="l" t="t" r="r" b="b"/>
              <a:pathLst>
                <a:path w="64866" h="16563" extrusionOk="0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241588" y="3588925"/>
              <a:ext cx="1076350" cy="274750"/>
            </a:xfrm>
            <a:custGeom>
              <a:avLst/>
              <a:gdLst/>
              <a:ahLst/>
              <a:cxnLst/>
              <a:rect l="l" t="t" r="r" b="b"/>
              <a:pathLst>
                <a:path w="43054" h="10990" extrusionOk="0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74906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64761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3" y="337178"/>
            <a:ext cx="3236136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2672550" y="10048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Нашата цел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subTitle" idx="1"/>
          </p:nvPr>
        </p:nvSpPr>
        <p:spPr>
          <a:xfrm>
            <a:off x="2785350" y="1729300"/>
            <a:ext cx="3573600" cy="17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Подобряване на качеството на въздуха в София чрез стимулиране на използването на градски транспорт. Динамично следене на пътникопотока в превозното средство с цел по-достъпен за гражданите транспорт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Събиране на информация</a:t>
            </a:r>
            <a:endParaRPr/>
          </a:p>
        </p:txBody>
      </p:sp>
      <p:sp>
        <p:nvSpPr>
          <p:cNvPr id="459" name="Google Shape;459;p32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32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Предаване към сървър</a:t>
            </a:r>
            <a:endParaRPr/>
          </a:p>
        </p:txBody>
      </p:sp>
      <p:sp>
        <p:nvSpPr>
          <p:cNvPr id="461" name="Google Shape;461;p32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32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</a:t>
            </a:r>
            <a:endParaRPr/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4" name="Google Shape;464;p32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Визуализация</a:t>
            </a:r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66" name="Google Shape;466;p32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67" name="Google Shape;467;p32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2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71" name="Google Shape;471;p32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2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75" name="Google Shape;475;p32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2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79" name="Google Shape;479;p32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32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2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1489925" y="3267775"/>
            <a:ext cx="30948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Събиране на информация</a:t>
            </a:r>
            <a:endParaRPr/>
          </a:p>
        </p:txBody>
      </p:sp>
      <p:grpSp>
        <p:nvGrpSpPr>
          <p:cNvPr id="490" name="Google Shape;490;p33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491" name="Google Shape;491;p33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3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25" name="Google Shape;525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Периодично заснемане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2"/>
          </p:nvPr>
        </p:nvSpPr>
        <p:spPr>
          <a:xfrm>
            <a:off x="5252650" y="128168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1"/>
          </p:nvPr>
        </p:nvSpPr>
        <p:spPr>
          <a:xfrm>
            <a:off x="5063800" y="1911982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 бе едноплатков компютър Raspberry Pi свързан с уеб камера за емулация на камера в автобуса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3"/>
          </p:nvPr>
        </p:nvSpPr>
        <p:spPr>
          <a:xfrm>
            <a:off x="5063800" y="3039922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Имплементация</a:t>
            </a:r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subTitle" idx="4"/>
          </p:nvPr>
        </p:nvSpPr>
        <p:spPr>
          <a:xfrm>
            <a:off x="5063800" y="3514228"/>
            <a:ext cx="3084600" cy="8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script, който заснема картината на определен интервал</a:t>
            </a:r>
            <a:endParaRPr/>
          </a:p>
        </p:txBody>
      </p:sp>
      <p:grpSp>
        <p:nvGrpSpPr>
          <p:cNvPr id="537" name="Google Shape;537;p34"/>
          <p:cNvGrpSpPr/>
          <p:nvPr/>
        </p:nvGrpSpPr>
        <p:grpSpPr>
          <a:xfrm flipH="1">
            <a:off x="6640302" y="1481536"/>
            <a:ext cx="446222" cy="74603"/>
            <a:chOff x="6146875" y="1767300"/>
            <a:chExt cx="331025" cy="57475"/>
          </a:xfrm>
        </p:grpSpPr>
        <p:sp>
          <p:nvSpPr>
            <p:cNvPr id="538" name="Google Shape;538;p34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4"/>
          <p:cNvGrpSpPr/>
          <p:nvPr/>
        </p:nvGrpSpPr>
        <p:grpSpPr>
          <a:xfrm flipH="1">
            <a:off x="6640311" y="3290469"/>
            <a:ext cx="446222" cy="74603"/>
            <a:chOff x="6146875" y="1767300"/>
            <a:chExt cx="331025" cy="57475"/>
          </a:xfrm>
        </p:grpSpPr>
        <p:sp>
          <p:nvSpPr>
            <p:cNvPr id="542" name="Google Shape;542;p34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4"/>
          <p:cNvGrpSpPr/>
          <p:nvPr/>
        </p:nvGrpSpPr>
        <p:grpSpPr>
          <a:xfrm>
            <a:off x="814874" y="1372446"/>
            <a:ext cx="3281247" cy="3203761"/>
            <a:chOff x="2025550" y="988325"/>
            <a:chExt cx="3568900" cy="3485000"/>
          </a:xfrm>
        </p:grpSpPr>
        <p:sp>
          <p:nvSpPr>
            <p:cNvPr id="546" name="Google Shape;546;p34"/>
            <p:cNvSpPr/>
            <p:nvPr/>
          </p:nvSpPr>
          <p:spPr>
            <a:xfrm>
              <a:off x="2025550" y="4130400"/>
              <a:ext cx="3568900" cy="342925"/>
            </a:xfrm>
            <a:custGeom>
              <a:avLst/>
              <a:gdLst/>
              <a:ahLst/>
              <a:cxnLst/>
              <a:rect l="l" t="t" r="r" b="b"/>
              <a:pathLst>
                <a:path w="142756" h="13717" extrusionOk="0">
                  <a:moveTo>
                    <a:pt x="71378" y="0"/>
                  </a:moveTo>
                  <a:cubicBezTo>
                    <a:pt x="52447" y="0"/>
                    <a:pt x="34290" y="727"/>
                    <a:pt x="20907" y="2013"/>
                  </a:cubicBezTo>
                  <a:cubicBezTo>
                    <a:pt x="7525" y="3299"/>
                    <a:pt x="0" y="5037"/>
                    <a:pt x="0" y="6858"/>
                  </a:cubicBezTo>
                  <a:cubicBezTo>
                    <a:pt x="0" y="8680"/>
                    <a:pt x="7525" y="10418"/>
                    <a:pt x="20907" y="11704"/>
                  </a:cubicBezTo>
                  <a:cubicBezTo>
                    <a:pt x="34290" y="12990"/>
                    <a:pt x="52447" y="13716"/>
                    <a:pt x="71378" y="13716"/>
                  </a:cubicBezTo>
                  <a:cubicBezTo>
                    <a:pt x="90309" y="13716"/>
                    <a:pt x="108466" y="12990"/>
                    <a:pt x="121849" y="11704"/>
                  </a:cubicBezTo>
                  <a:cubicBezTo>
                    <a:pt x="135231" y="10418"/>
                    <a:pt x="142756" y="8680"/>
                    <a:pt x="142756" y="6858"/>
                  </a:cubicBezTo>
                  <a:cubicBezTo>
                    <a:pt x="142756" y="5037"/>
                    <a:pt x="135231" y="3299"/>
                    <a:pt x="121849" y="2013"/>
                  </a:cubicBezTo>
                  <a:cubicBezTo>
                    <a:pt x="108466" y="727"/>
                    <a:pt x="90309" y="0"/>
                    <a:pt x="71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319150" y="1462450"/>
              <a:ext cx="1020700" cy="1704550"/>
            </a:xfrm>
            <a:custGeom>
              <a:avLst/>
              <a:gdLst/>
              <a:ahLst/>
              <a:cxnLst/>
              <a:rect l="l" t="t" r="r" b="b"/>
              <a:pathLst>
                <a:path w="40828" h="68182" extrusionOk="0">
                  <a:moveTo>
                    <a:pt x="15523" y="1"/>
                  </a:moveTo>
                  <a:cubicBezTo>
                    <a:pt x="13789" y="1"/>
                    <a:pt x="12012" y="930"/>
                    <a:pt x="10931" y="2325"/>
                  </a:cubicBezTo>
                  <a:cubicBezTo>
                    <a:pt x="9442" y="4242"/>
                    <a:pt x="9073" y="6825"/>
                    <a:pt x="9299" y="9230"/>
                  </a:cubicBezTo>
                  <a:cubicBezTo>
                    <a:pt x="9609" y="12612"/>
                    <a:pt x="11002" y="15993"/>
                    <a:pt x="10228" y="19303"/>
                  </a:cubicBezTo>
                  <a:cubicBezTo>
                    <a:pt x="9466" y="22541"/>
                    <a:pt x="6823" y="24911"/>
                    <a:pt x="4513" y="27304"/>
                  </a:cubicBezTo>
                  <a:cubicBezTo>
                    <a:pt x="2215" y="29697"/>
                    <a:pt x="1" y="32733"/>
                    <a:pt x="465" y="36019"/>
                  </a:cubicBezTo>
                  <a:cubicBezTo>
                    <a:pt x="977" y="39603"/>
                    <a:pt x="4537" y="42270"/>
                    <a:pt x="4763" y="45890"/>
                  </a:cubicBezTo>
                  <a:cubicBezTo>
                    <a:pt x="4918" y="48473"/>
                    <a:pt x="3311" y="50819"/>
                    <a:pt x="2930" y="53379"/>
                  </a:cubicBezTo>
                  <a:cubicBezTo>
                    <a:pt x="2394" y="56986"/>
                    <a:pt x="4418" y="60606"/>
                    <a:pt x="7263" y="62868"/>
                  </a:cubicBezTo>
                  <a:cubicBezTo>
                    <a:pt x="10121" y="65142"/>
                    <a:pt x="13693" y="66273"/>
                    <a:pt x="17229" y="67166"/>
                  </a:cubicBezTo>
                  <a:cubicBezTo>
                    <a:pt x="19473" y="67727"/>
                    <a:pt x="21874" y="68181"/>
                    <a:pt x="24195" y="68181"/>
                  </a:cubicBezTo>
                  <a:cubicBezTo>
                    <a:pt x="26454" y="68181"/>
                    <a:pt x="28637" y="67751"/>
                    <a:pt x="30528" y="66571"/>
                  </a:cubicBezTo>
                  <a:cubicBezTo>
                    <a:pt x="32409" y="65880"/>
                    <a:pt x="34148" y="64868"/>
                    <a:pt x="35612" y="63511"/>
                  </a:cubicBezTo>
                  <a:cubicBezTo>
                    <a:pt x="39077" y="60284"/>
                    <a:pt x="40684" y="54926"/>
                    <a:pt x="38779" y="50593"/>
                  </a:cubicBezTo>
                  <a:cubicBezTo>
                    <a:pt x="38017" y="48878"/>
                    <a:pt x="36755" y="47354"/>
                    <a:pt x="36410" y="45497"/>
                  </a:cubicBezTo>
                  <a:cubicBezTo>
                    <a:pt x="35886" y="42782"/>
                    <a:pt x="37422" y="40163"/>
                    <a:pt x="38660" y="37686"/>
                  </a:cubicBezTo>
                  <a:cubicBezTo>
                    <a:pt x="39851" y="35329"/>
                    <a:pt x="40827" y="32519"/>
                    <a:pt x="40018" y="30078"/>
                  </a:cubicBezTo>
                  <a:cubicBezTo>
                    <a:pt x="39934" y="29840"/>
                    <a:pt x="39839" y="29602"/>
                    <a:pt x="39720" y="29364"/>
                  </a:cubicBezTo>
                  <a:cubicBezTo>
                    <a:pt x="39720" y="29352"/>
                    <a:pt x="39708" y="29340"/>
                    <a:pt x="39708" y="29328"/>
                  </a:cubicBezTo>
                  <a:cubicBezTo>
                    <a:pt x="38898" y="27733"/>
                    <a:pt x="37315" y="26637"/>
                    <a:pt x="36505" y="25042"/>
                  </a:cubicBezTo>
                  <a:cubicBezTo>
                    <a:pt x="36493" y="25030"/>
                    <a:pt x="36493" y="25018"/>
                    <a:pt x="36481" y="25006"/>
                  </a:cubicBezTo>
                  <a:cubicBezTo>
                    <a:pt x="36362" y="24744"/>
                    <a:pt x="36255" y="24494"/>
                    <a:pt x="36172" y="24220"/>
                  </a:cubicBezTo>
                  <a:cubicBezTo>
                    <a:pt x="35088" y="20910"/>
                    <a:pt x="36803" y="16684"/>
                    <a:pt x="34600" y="13909"/>
                  </a:cubicBezTo>
                  <a:cubicBezTo>
                    <a:pt x="32802" y="11635"/>
                    <a:pt x="29409" y="11683"/>
                    <a:pt x="26706" y="10623"/>
                  </a:cubicBezTo>
                  <a:cubicBezTo>
                    <a:pt x="25016" y="9957"/>
                    <a:pt x="23515" y="8778"/>
                    <a:pt x="22468" y="7301"/>
                  </a:cubicBezTo>
                  <a:cubicBezTo>
                    <a:pt x="20789" y="4920"/>
                    <a:pt x="20015" y="1610"/>
                    <a:pt x="17372" y="396"/>
                  </a:cubicBezTo>
                  <a:cubicBezTo>
                    <a:pt x="16785" y="125"/>
                    <a:pt x="16157" y="1"/>
                    <a:pt x="1552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645825" y="1866550"/>
              <a:ext cx="503525" cy="1487775"/>
            </a:xfrm>
            <a:custGeom>
              <a:avLst/>
              <a:gdLst/>
              <a:ahLst/>
              <a:cxnLst/>
              <a:rect l="l" t="t" r="r" b="b"/>
              <a:pathLst>
                <a:path w="20141" h="59511" extrusionOk="0">
                  <a:moveTo>
                    <a:pt x="9279" y="0"/>
                  </a:moveTo>
                  <a:cubicBezTo>
                    <a:pt x="9013" y="0"/>
                    <a:pt x="8746" y="173"/>
                    <a:pt x="8746" y="520"/>
                  </a:cubicBezTo>
                  <a:lnTo>
                    <a:pt x="8746" y="11319"/>
                  </a:lnTo>
                  <a:lnTo>
                    <a:pt x="1162" y="4937"/>
                  </a:lnTo>
                  <a:cubicBezTo>
                    <a:pt x="1048" y="4842"/>
                    <a:pt x="925" y="4801"/>
                    <a:pt x="805" y="4801"/>
                  </a:cubicBezTo>
                  <a:cubicBezTo>
                    <a:pt x="373" y="4801"/>
                    <a:pt x="1" y="5330"/>
                    <a:pt x="411" y="5675"/>
                  </a:cubicBezTo>
                  <a:lnTo>
                    <a:pt x="8746" y="12700"/>
                  </a:lnTo>
                  <a:lnTo>
                    <a:pt x="8805" y="59003"/>
                  </a:lnTo>
                  <a:cubicBezTo>
                    <a:pt x="8805" y="59341"/>
                    <a:pt x="9065" y="59510"/>
                    <a:pt x="9326" y="59510"/>
                  </a:cubicBezTo>
                  <a:cubicBezTo>
                    <a:pt x="9589" y="59510"/>
                    <a:pt x="9853" y="59338"/>
                    <a:pt x="9853" y="58991"/>
                  </a:cubicBezTo>
                  <a:lnTo>
                    <a:pt x="9806" y="30916"/>
                  </a:lnTo>
                  <a:cubicBezTo>
                    <a:pt x="9817" y="30892"/>
                    <a:pt x="9841" y="30880"/>
                    <a:pt x="9853" y="30857"/>
                  </a:cubicBezTo>
                  <a:cubicBezTo>
                    <a:pt x="13187" y="26023"/>
                    <a:pt x="16533" y="21189"/>
                    <a:pt x="19866" y="16355"/>
                  </a:cubicBezTo>
                  <a:cubicBezTo>
                    <a:pt x="20140" y="15965"/>
                    <a:pt x="19777" y="15592"/>
                    <a:pt x="19403" y="15592"/>
                  </a:cubicBezTo>
                  <a:cubicBezTo>
                    <a:pt x="19241" y="15592"/>
                    <a:pt x="19077" y="15662"/>
                    <a:pt x="18961" y="15831"/>
                  </a:cubicBezTo>
                  <a:cubicBezTo>
                    <a:pt x="15902" y="20248"/>
                    <a:pt x="12854" y="24665"/>
                    <a:pt x="9806" y="29071"/>
                  </a:cubicBezTo>
                  <a:lnTo>
                    <a:pt x="9806" y="508"/>
                  </a:lnTo>
                  <a:cubicBezTo>
                    <a:pt x="9806" y="170"/>
                    <a:pt x="9543" y="0"/>
                    <a:pt x="9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562050" y="2412050"/>
              <a:ext cx="266725" cy="265225"/>
            </a:xfrm>
            <a:custGeom>
              <a:avLst/>
              <a:gdLst/>
              <a:ahLst/>
              <a:cxnLst/>
              <a:rect l="l" t="t" r="r" b="b"/>
              <a:pathLst>
                <a:path w="10669" h="10609" extrusionOk="0">
                  <a:moveTo>
                    <a:pt x="2121" y="1"/>
                  </a:moveTo>
                  <a:cubicBezTo>
                    <a:pt x="1755" y="1"/>
                    <a:pt x="1397" y="88"/>
                    <a:pt x="1084" y="286"/>
                  </a:cubicBezTo>
                  <a:cubicBezTo>
                    <a:pt x="298" y="774"/>
                    <a:pt x="0" y="1762"/>
                    <a:pt x="0" y="2679"/>
                  </a:cubicBezTo>
                  <a:cubicBezTo>
                    <a:pt x="0" y="3810"/>
                    <a:pt x="381" y="4905"/>
                    <a:pt x="845" y="5941"/>
                  </a:cubicBezTo>
                  <a:cubicBezTo>
                    <a:pt x="1584" y="7584"/>
                    <a:pt x="2536" y="9144"/>
                    <a:pt x="3596" y="10608"/>
                  </a:cubicBezTo>
                  <a:cubicBezTo>
                    <a:pt x="5703" y="8894"/>
                    <a:pt x="8215" y="7596"/>
                    <a:pt x="9799" y="5381"/>
                  </a:cubicBezTo>
                  <a:cubicBezTo>
                    <a:pt x="10180" y="4846"/>
                    <a:pt x="10513" y="4250"/>
                    <a:pt x="10620" y="3596"/>
                  </a:cubicBezTo>
                  <a:cubicBezTo>
                    <a:pt x="10668" y="3262"/>
                    <a:pt x="10656" y="2929"/>
                    <a:pt x="10525" y="2619"/>
                  </a:cubicBezTo>
                  <a:cubicBezTo>
                    <a:pt x="10394" y="2310"/>
                    <a:pt x="10132" y="2060"/>
                    <a:pt x="9847" y="1881"/>
                  </a:cubicBezTo>
                  <a:cubicBezTo>
                    <a:pt x="9390" y="1590"/>
                    <a:pt x="8856" y="1450"/>
                    <a:pt x="8323" y="1450"/>
                  </a:cubicBezTo>
                  <a:cubicBezTo>
                    <a:pt x="8049" y="1450"/>
                    <a:pt x="7776" y="1487"/>
                    <a:pt x="7513" y="1560"/>
                  </a:cubicBezTo>
                  <a:cubicBezTo>
                    <a:pt x="6727" y="1762"/>
                    <a:pt x="6037" y="2262"/>
                    <a:pt x="5537" y="2905"/>
                  </a:cubicBezTo>
                  <a:lnTo>
                    <a:pt x="5453" y="2941"/>
                  </a:lnTo>
                  <a:cubicBezTo>
                    <a:pt x="5048" y="2083"/>
                    <a:pt x="4584" y="1214"/>
                    <a:pt x="3834" y="619"/>
                  </a:cubicBezTo>
                  <a:cubicBezTo>
                    <a:pt x="3352" y="240"/>
                    <a:pt x="2726" y="1"/>
                    <a:pt x="212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935900" y="2039350"/>
              <a:ext cx="202125" cy="205425"/>
            </a:xfrm>
            <a:custGeom>
              <a:avLst/>
              <a:gdLst/>
              <a:ahLst/>
              <a:cxnLst/>
              <a:rect l="l" t="t" r="r" b="b"/>
              <a:pathLst>
                <a:path w="8085" h="8217" extrusionOk="0">
                  <a:moveTo>
                    <a:pt x="6632" y="1"/>
                  </a:moveTo>
                  <a:cubicBezTo>
                    <a:pt x="6025" y="1"/>
                    <a:pt x="5433" y="296"/>
                    <a:pt x="5013" y="739"/>
                  </a:cubicBezTo>
                  <a:cubicBezTo>
                    <a:pt x="4584" y="1192"/>
                    <a:pt x="4346" y="1799"/>
                    <a:pt x="4275" y="2406"/>
                  </a:cubicBezTo>
                  <a:lnTo>
                    <a:pt x="4239" y="2466"/>
                  </a:lnTo>
                  <a:cubicBezTo>
                    <a:pt x="3620" y="2073"/>
                    <a:pt x="2965" y="1692"/>
                    <a:pt x="2239" y="1609"/>
                  </a:cubicBezTo>
                  <a:cubicBezTo>
                    <a:pt x="2159" y="1600"/>
                    <a:pt x="2078" y="1595"/>
                    <a:pt x="1996" y="1595"/>
                  </a:cubicBezTo>
                  <a:cubicBezTo>
                    <a:pt x="1314" y="1595"/>
                    <a:pt x="608" y="1906"/>
                    <a:pt x="310" y="2502"/>
                  </a:cubicBezTo>
                  <a:cubicBezTo>
                    <a:pt x="0" y="3133"/>
                    <a:pt x="203" y="3906"/>
                    <a:pt x="572" y="4502"/>
                  </a:cubicBezTo>
                  <a:cubicBezTo>
                    <a:pt x="1036" y="5240"/>
                    <a:pt x="1727" y="5800"/>
                    <a:pt x="2441" y="6288"/>
                  </a:cubicBezTo>
                  <a:cubicBezTo>
                    <a:pt x="3596" y="7062"/>
                    <a:pt x="4834" y="7693"/>
                    <a:pt x="6120" y="8217"/>
                  </a:cubicBezTo>
                  <a:cubicBezTo>
                    <a:pt x="6811" y="6252"/>
                    <a:pt x="7918" y="4383"/>
                    <a:pt x="8049" y="2311"/>
                  </a:cubicBezTo>
                  <a:cubicBezTo>
                    <a:pt x="8085" y="1799"/>
                    <a:pt x="8061" y="1275"/>
                    <a:pt x="7858" y="799"/>
                  </a:cubicBezTo>
                  <a:cubicBezTo>
                    <a:pt x="7763" y="573"/>
                    <a:pt x="7620" y="347"/>
                    <a:pt x="7418" y="204"/>
                  </a:cubicBezTo>
                  <a:cubicBezTo>
                    <a:pt x="7192" y="61"/>
                    <a:pt x="6930" y="1"/>
                    <a:pt x="6668" y="1"/>
                  </a:cubicBezTo>
                  <a:cubicBezTo>
                    <a:pt x="6656" y="1"/>
                    <a:pt x="6644" y="1"/>
                    <a:pt x="6632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622175" y="1705925"/>
              <a:ext cx="207175" cy="198625"/>
            </a:xfrm>
            <a:custGeom>
              <a:avLst/>
              <a:gdLst/>
              <a:ahLst/>
              <a:cxnLst/>
              <a:rect l="l" t="t" r="r" b="b"/>
              <a:pathLst>
                <a:path w="8287" h="7945" extrusionOk="0">
                  <a:moveTo>
                    <a:pt x="6731" y="1"/>
                  </a:moveTo>
                  <a:cubicBezTo>
                    <a:pt x="6281" y="1"/>
                    <a:pt x="5826" y="145"/>
                    <a:pt x="5453" y="396"/>
                  </a:cubicBezTo>
                  <a:cubicBezTo>
                    <a:pt x="4929" y="741"/>
                    <a:pt x="4548" y="1265"/>
                    <a:pt x="4346" y="1849"/>
                  </a:cubicBezTo>
                  <a:lnTo>
                    <a:pt x="4286" y="1896"/>
                  </a:lnTo>
                  <a:cubicBezTo>
                    <a:pt x="3786" y="1372"/>
                    <a:pt x="3227" y="849"/>
                    <a:pt x="2548" y="599"/>
                  </a:cubicBezTo>
                  <a:cubicBezTo>
                    <a:pt x="2302" y="508"/>
                    <a:pt x="2034" y="460"/>
                    <a:pt x="1769" y="460"/>
                  </a:cubicBezTo>
                  <a:cubicBezTo>
                    <a:pt x="1266" y="460"/>
                    <a:pt x="772" y="633"/>
                    <a:pt x="453" y="1015"/>
                  </a:cubicBezTo>
                  <a:cubicBezTo>
                    <a:pt x="0" y="1563"/>
                    <a:pt x="24" y="2361"/>
                    <a:pt x="238" y="3027"/>
                  </a:cubicBezTo>
                  <a:cubicBezTo>
                    <a:pt x="524" y="3849"/>
                    <a:pt x="1060" y="4551"/>
                    <a:pt x="1643" y="5194"/>
                  </a:cubicBezTo>
                  <a:cubicBezTo>
                    <a:pt x="2584" y="6230"/>
                    <a:pt x="3655" y="7123"/>
                    <a:pt x="4775" y="7945"/>
                  </a:cubicBezTo>
                  <a:cubicBezTo>
                    <a:pt x="5906" y="6183"/>
                    <a:pt x="7418" y="4623"/>
                    <a:pt x="8037" y="2635"/>
                  </a:cubicBezTo>
                  <a:cubicBezTo>
                    <a:pt x="8192" y="2146"/>
                    <a:pt x="8287" y="1634"/>
                    <a:pt x="8204" y="1134"/>
                  </a:cubicBezTo>
                  <a:cubicBezTo>
                    <a:pt x="8168" y="884"/>
                    <a:pt x="8073" y="634"/>
                    <a:pt x="7906" y="444"/>
                  </a:cubicBezTo>
                  <a:cubicBezTo>
                    <a:pt x="7739" y="241"/>
                    <a:pt x="7489" y="122"/>
                    <a:pt x="7227" y="63"/>
                  </a:cubicBezTo>
                  <a:cubicBezTo>
                    <a:pt x="7065" y="21"/>
                    <a:pt x="6898" y="1"/>
                    <a:pt x="673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2181225" y="3302925"/>
              <a:ext cx="2529800" cy="1018000"/>
            </a:xfrm>
            <a:custGeom>
              <a:avLst/>
              <a:gdLst/>
              <a:ahLst/>
              <a:cxnLst/>
              <a:rect l="l" t="t" r="r" b="b"/>
              <a:pathLst>
                <a:path w="101192" h="40720" extrusionOk="0">
                  <a:moveTo>
                    <a:pt x="46039" y="1"/>
                  </a:moveTo>
                  <a:cubicBezTo>
                    <a:pt x="45682" y="1"/>
                    <a:pt x="45327" y="59"/>
                    <a:pt x="44982" y="191"/>
                  </a:cubicBezTo>
                  <a:cubicBezTo>
                    <a:pt x="43934" y="584"/>
                    <a:pt x="43232" y="1548"/>
                    <a:pt x="42696" y="2524"/>
                  </a:cubicBezTo>
                  <a:cubicBezTo>
                    <a:pt x="39672" y="7918"/>
                    <a:pt x="39767" y="14442"/>
                    <a:pt x="39934" y="20634"/>
                  </a:cubicBezTo>
                  <a:cubicBezTo>
                    <a:pt x="35921" y="15764"/>
                    <a:pt x="30825" y="11811"/>
                    <a:pt x="25110" y="9168"/>
                  </a:cubicBezTo>
                  <a:cubicBezTo>
                    <a:pt x="24143" y="8714"/>
                    <a:pt x="23116" y="8304"/>
                    <a:pt x="22079" y="8304"/>
                  </a:cubicBezTo>
                  <a:cubicBezTo>
                    <a:pt x="21891" y="8304"/>
                    <a:pt x="21703" y="8317"/>
                    <a:pt x="21515" y="8346"/>
                  </a:cubicBezTo>
                  <a:cubicBezTo>
                    <a:pt x="19002" y="8739"/>
                    <a:pt x="17764" y="11656"/>
                    <a:pt x="17562" y="14192"/>
                  </a:cubicBezTo>
                  <a:cubicBezTo>
                    <a:pt x="17097" y="19967"/>
                    <a:pt x="19526" y="25551"/>
                    <a:pt x="21908" y="30837"/>
                  </a:cubicBezTo>
                  <a:cubicBezTo>
                    <a:pt x="18915" y="30354"/>
                    <a:pt x="15896" y="29871"/>
                    <a:pt x="12873" y="29871"/>
                  </a:cubicBezTo>
                  <a:cubicBezTo>
                    <a:pt x="12396" y="29871"/>
                    <a:pt x="11919" y="29883"/>
                    <a:pt x="11442" y="29909"/>
                  </a:cubicBezTo>
                  <a:cubicBezTo>
                    <a:pt x="7941" y="30099"/>
                    <a:pt x="4393" y="31099"/>
                    <a:pt x="1691" y="33338"/>
                  </a:cubicBezTo>
                  <a:cubicBezTo>
                    <a:pt x="822" y="34064"/>
                    <a:pt x="0" y="35040"/>
                    <a:pt x="48" y="36171"/>
                  </a:cubicBezTo>
                  <a:cubicBezTo>
                    <a:pt x="119" y="37838"/>
                    <a:pt x="1929" y="38814"/>
                    <a:pt x="3524" y="39303"/>
                  </a:cubicBezTo>
                  <a:cubicBezTo>
                    <a:pt x="6156" y="40088"/>
                    <a:pt x="8894" y="40493"/>
                    <a:pt x="11644" y="40493"/>
                  </a:cubicBezTo>
                  <a:lnTo>
                    <a:pt x="11644" y="40684"/>
                  </a:lnTo>
                  <a:lnTo>
                    <a:pt x="99905" y="40684"/>
                  </a:lnTo>
                  <a:lnTo>
                    <a:pt x="100060" y="40719"/>
                  </a:lnTo>
                  <a:cubicBezTo>
                    <a:pt x="101191" y="35695"/>
                    <a:pt x="97143" y="30635"/>
                    <a:pt x="92297" y="28849"/>
                  </a:cubicBezTo>
                  <a:cubicBezTo>
                    <a:pt x="89920" y="27962"/>
                    <a:pt x="87418" y="27659"/>
                    <a:pt x="84880" y="27659"/>
                  </a:cubicBezTo>
                  <a:cubicBezTo>
                    <a:pt x="82207" y="27659"/>
                    <a:pt x="79494" y="27995"/>
                    <a:pt x="76843" y="28337"/>
                  </a:cubicBezTo>
                  <a:cubicBezTo>
                    <a:pt x="80712" y="23908"/>
                    <a:pt x="81760" y="17586"/>
                    <a:pt x="81082" y="11752"/>
                  </a:cubicBezTo>
                  <a:cubicBezTo>
                    <a:pt x="80820" y="9525"/>
                    <a:pt x="80177" y="7084"/>
                    <a:pt x="78284" y="5894"/>
                  </a:cubicBezTo>
                  <a:cubicBezTo>
                    <a:pt x="77505" y="5406"/>
                    <a:pt x="76659" y="5201"/>
                    <a:pt x="75787" y="5201"/>
                  </a:cubicBezTo>
                  <a:cubicBezTo>
                    <a:pt x="73725" y="5201"/>
                    <a:pt x="71521" y="6346"/>
                    <a:pt x="69747" y="7584"/>
                  </a:cubicBezTo>
                  <a:cubicBezTo>
                    <a:pt x="65532" y="10513"/>
                    <a:pt x="61710" y="13990"/>
                    <a:pt x="58400" y="17919"/>
                  </a:cubicBezTo>
                  <a:cubicBezTo>
                    <a:pt x="57090" y="11644"/>
                    <a:pt x="54543" y="5275"/>
                    <a:pt x="49447" y="1405"/>
                  </a:cubicBezTo>
                  <a:cubicBezTo>
                    <a:pt x="48457" y="654"/>
                    <a:pt x="47234" y="1"/>
                    <a:pt x="4603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575525" y="3412250"/>
              <a:ext cx="1898375" cy="908475"/>
            </a:xfrm>
            <a:custGeom>
              <a:avLst/>
              <a:gdLst/>
              <a:ahLst/>
              <a:cxnLst/>
              <a:rect l="l" t="t" r="r" b="b"/>
              <a:pathLst>
                <a:path w="75935" h="36339" extrusionOk="0">
                  <a:moveTo>
                    <a:pt x="34603" y="1"/>
                  </a:moveTo>
                  <a:cubicBezTo>
                    <a:pt x="33653" y="1"/>
                    <a:pt x="32695" y="352"/>
                    <a:pt x="31918" y="902"/>
                  </a:cubicBezTo>
                  <a:cubicBezTo>
                    <a:pt x="30822" y="1687"/>
                    <a:pt x="30024" y="2830"/>
                    <a:pt x="29393" y="4033"/>
                  </a:cubicBezTo>
                  <a:cubicBezTo>
                    <a:pt x="26965" y="8569"/>
                    <a:pt x="26524" y="13868"/>
                    <a:pt x="26143" y="19011"/>
                  </a:cubicBezTo>
                  <a:cubicBezTo>
                    <a:pt x="23774" y="15963"/>
                    <a:pt x="20976" y="13201"/>
                    <a:pt x="17642" y="11260"/>
                  </a:cubicBezTo>
                  <a:cubicBezTo>
                    <a:pt x="16236" y="10436"/>
                    <a:pt x="14513" y="9795"/>
                    <a:pt x="12919" y="9795"/>
                  </a:cubicBezTo>
                  <a:cubicBezTo>
                    <a:pt x="11840" y="9795"/>
                    <a:pt x="10820" y="10089"/>
                    <a:pt x="9998" y="10820"/>
                  </a:cubicBezTo>
                  <a:cubicBezTo>
                    <a:pt x="8129" y="12486"/>
                    <a:pt x="8319" y="15427"/>
                    <a:pt x="8915" y="17856"/>
                  </a:cubicBezTo>
                  <a:cubicBezTo>
                    <a:pt x="9784" y="21428"/>
                    <a:pt x="11224" y="24857"/>
                    <a:pt x="13141" y="28000"/>
                  </a:cubicBezTo>
                  <a:cubicBezTo>
                    <a:pt x="12262" y="27688"/>
                    <a:pt x="11358" y="27555"/>
                    <a:pt x="10445" y="27555"/>
                  </a:cubicBezTo>
                  <a:cubicBezTo>
                    <a:pt x="8229" y="27555"/>
                    <a:pt x="5961" y="28334"/>
                    <a:pt x="3878" y="29203"/>
                  </a:cubicBezTo>
                  <a:cubicBezTo>
                    <a:pt x="2342" y="29858"/>
                    <a:pt x="640" y="30774"/>
                    <a:pt x="318" y="32406"/>
                  </a:cubicBezTo>
                  <a:cubicBezTo>
                    <a:pt x="0" y="34008"/>
                    <a:pt x="5489" y="36339"/>
                    <a:pt x="7323" y="36339"/>
                  </a:cubicBezTo>
                  <a:cubicBezTo>
                    <a:pt x="7409" y="36339"/>
                    <a:pt x="7488" y="36333"/>
                    <a:pt x="7557" y="36323"/>
                  </a:cubicBezTo>
                  <a:lnTo>
                    <a:pt x="72184" y="36323"/>
                  </a:lnTo>
                  <a:cubicBezTo>
                    <a:pt x="74030" y="34894"/>
                    <a:pt x="75935" y="33060"/>
                    <a:pt x="75935" y="30727"/>
                  </a:cubicBezTo>
                  <a:cubicBezTo>
                    <a:pt x="75935" y="28179"/>
                    <a:pt x="73625" y="26238"/>
                    <a:pt x="71280" y="25214"/>
                  </a:cubicBezTo>
                  <a:cubicBezTo>
                    <a:pt x="68428" y="23974"/>
                    <a:pt x="65365" y="23568"/>
                    <a:pt x="62247" y="23568"/>
                  </a:cubicBezTo>
                  <a:cubicBezTo>
                    <a:pt x="59351" y="23568"/>
                    <a:pt x="56406" y="23918"/>
                    <a:pt x="53539" y="24274"/>
                  </a:cubicBezTo>
                  <a:cubicBezTo>
                    <a:pt x="56052" y="22535"/>
                    <a:pt x="58314" y="20428"/>
                    <a:pt x="60219" y="18035"/>
                  </a:cubicBezTo>
                  <a:cubicBezTo>
                    <a:pt x="61243" y="16737"/>
                    <a:pt x="62183" y="15320"/>
                    <a:pt x="62505" y="13689"/>
                  </a:cubicBezTo>
                  <a:cubicBezTo>
                    <a:pt x="62814" y="12070"/>
                    <a:pt x="62362" y="10212"/>
                    <a:pt x="61040" y="9224"/>
                  </a:cubicBezTo>
                  <a:cubicBezTo>
                    <a:pt x="60277" y="8663"/>
                    <a:pt x="59316" y="8443"/>
                    <a:pt x="58353" y="8443"/>
                  </a:cubicBezTo>
                  <a:cubicBezTo>
                    <a:pt x="58068" y="8443"/>
                    <a:pt x="57784" y="8463"/>
                    <a:pt x="57504" y="8498"/>
                  </a:cubicBezTo>
                  <a:cubicBezTo>
                    <a:pt x="55813" y="8712"/>
                    <a:pt x="54218" y="9462"/>
                    <a:pt x="52706" y="10260"/>
                  </a:cubicBezTo>
                  <a:cubicBezTo>
                    <a:pt x="48574" y="12463"/>
                    <a:pt x="44741" y="15225"/>
                    <a:pt x="41335" y="18428"/>
                  </a:cubicBezTo>
                  <a:cubicBezTo>
                    <a:pt x="41740" y="12808"/>
                    <a:pt x="41597" y="6688"/>
                    <a:pt x="38192" y="2188"/>
                  </a:cubicBezTo>
                  <a:cubicBezTo>
                    <a:pt x="37549" y="1330"/>
                    <a:pt x="36763" y="533"/>
                    <a:pt x="35751" y="187"/>
                  </a:cubicBezTo>
                  <a:cubicBezTo>
                    <a:pt x="35378" y="59"/>
                    <a:pt x="34991" y="1"/>
                    <a:pt x="346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2949750" y="4247975"/>
              <a:ext cx="352750" cy="110150"/>
            </a:xfrm>
            <a:custGeom>
              <a:avLst/>
              <a:gdLst/>
              <a:ahLst/>
              <a:cxnLst/>
              <a:rect l="l" t="t" r="r" b="b"/>
              <a:pathLst>
                <a:path w="14110" h="4406" extrusionOk="0">
                  <a:moveTo>
                    <a:pt x="5240" y="0"/>
                  </a:moveTo>
                  <a:lnTo>
                    <a:pt x="5240" y="0"/>
                  </a:lnTo>
                  <a:cubicBezTo>
                    <a:pt x="3501" y="131"/>
                    <a:pt x="1751" y="215"/>
                    <a:pt x="1" y="227"/>
                  </a:cubicBezTo>
                  <a:cubicBezTo>
                    <a:pt x="1" y="274"/>
                    <a:pt x="13" y="334"/>
                    <a:pt x="13" y="381"/>
                  </a:cubicBezTo>
                  <a:lnTo>
                    <a:pt x="1" y="453"/>
                  </a:lnTo>
                  <a:cubicBezTo>
                    <a:pt x="132" y="1763"/>
                    <a:pt x="203" y="3084"/>
                    <a:pt x="227" y="4406"/>
                  </a:cubicBezTo>
                  <a:lnTo>
                    <a:pt x="251" y="4406"/>
                  </a:lnTo>
                  <a:cubicBezTo>
                    <a:pt x="4835" y="4299"/>
                    <a:pt x="9419" y="3953"/>
                    <a:pt x="13967" y="3358"/>
                  </a:cubicBezTo>
                  <a:lnTo>
                    <a:pt x="14110" y="3120"/>
                  </a:lnTo>
                  <a:cubicBezTo>
                    <a:pt x="11360" y="1643"/>
                    <a:pt x="8323" y="703"/>
                    <a:pt x="5228" y="370"/>
                  </a:cubicBezTo>
                  <a:cubicBezTo>
                    <a:pt x="5228" y="239"/>
                    <a:pt x="5240" y="119"/>
                    <a:pt x="524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2361900" y="2565325"/>
              <a:ext cx="771250" cy="1688325"/>
            </a:xfrm>
            <a:custGeom>
              <a:avLst/>
              <a:gdLst/>
              <a:ahLst/>
              <a:cxnLst/>
              <a:rect l="l" t="t" r="r" b="b"/>
              <a:pathLst>
                <a:path w="30850" h="67533" extrusionOk="0">
                  <a:moveTo>
                    <a:pt x="28016" y="1"/>
                  </a:moveTo>
                  <a:cubicBezTo>
                    <a:pt x="26694" y="489"/>
                    <a:pt x="25241" y="584"/>
                    <a:pt x="23825" y="655"/>
                  </a:cubicBezTo>
                  <a:cubicBezTo>
                    <a:pt x="21709" y="760"/>
                    <a:pt x="19591" y="813"/>
                    <a:pt x="17472" y="813"/>
                  </a:cubicBezTo>
                  <a:cubicBezTo>
                    <a:pt x="13343" y="813"/>
                    <a:pt x="9212" y="612"/>
                    <a:pt x="5096" y="203"/>
                  </a:cubicBezTo>
                  <a:cubicBezTo>
                    <a:pt x="3870" y="2298"/>
                    <a:pt x="3572" y="4858"/>
                    <a:pt x="3465" y="7323"/>
                  </a:cubicBezTo>
                  <a:cubicBezTo>
                    <a:pt x="3108" y="15431"/>
                    <a:pt x="4548" y="23622"/>
                    <a:pt x="7644" y="31135"/>
                  </a:cubicBezTo>
                  <a:cubicBezTo>
                    <a:pt x="5096" y="42041"/>
                    <a:pt x="2548" y="52959"/>
                    <a:pt x="0" y="63877"/>
                  </a:cubicBezTo>
                  <a:lnTo>
                    <a:pt x="83" y="63901"/>
                  </a:lnTo>
                  <a:cubicBezTo>
                    <a:pt x="72" y="63973"/>
                    <a:pt x="60" y="64056"/>
                    <a:pt x="48" y="64139"/>
                  </a:cubicBezTo>
                  <a:lnTo>
                    <a:pt x="167" y="64151"/>
                  </a:lnTo>
                  <a:cubicBezTo>
                    <a:pt x="1786" y="64747"/>
                    <a:pt x="3393" y="65342"/>
                    <a:pt x="5013" y="65937"/>
                  </a:cubicBezTo>
                  <a:cubicBezTo>
                    <a:pt x="5037" y="65947"/>
                    <a:pt x="5070" y="65953"/>
                    <a:pt x="5102" y="65953"/>
                  </a:cubicBezTo>
                  <a:cubicBezTo>
                    <a:pt x="5147" y="65953"/>
                    <a:pt x="5189" y="65941"/>
                    <a:pt x="5203" y="65913"/>
                  </a:cubicBezTo>
                  <a:lnTo>
                    <a:pt x="5215" y="65913"/>
                  </a:lnTo>
                  <a:cubicBezTo>
                    <a:pt x="9394" y="54495"/>
                    <a:pt x="13359" y="42994"/>
                    <a:pt x="17109" y="31421"/>
                  </a:cubicBezTo>
                  <a:cubicBezTo>
                    <a:pt x="17109" y="26932"/>
                    <a:pt x="17645" y="21360"/>
                    <a:pt x="17955" y="15907"/>
                  </a:cubicBezTo>
                  <a:cubicBezTo>
                    <a:pt x="20038" y="32945"/>
                    <a:pt x="22134" y="50888"/>
                    <a:pt x="23515" y="67533"/>
                  </a:cubicBezTo>
                  <a:cubicBezTo>
                    <a:pt x="25265" y="67521"/>
                    <a:pt x="27015" y="67437"/>
                    <a:pt x="28754" y="67306"/>
                  </a:cubicBezTo>
                  <a:cubicBezTo>
                    <a:pt x="29813" y="45863"/>
                    <a:pt x="30849" y="24289"/>
                    <a:pt x="28373" y="2977"/>
                  </a:cubicBezTo>
                  <a:cubicBezTo>
                    <a:pt x="28266" y="1989"/>
                    <a:pt x="28146" y="1001"/>
                    <a:pt x="28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340750" y="4168800"/>
              <a:ext cx="320300" cy="193800"/>
            </a:xfrm>
            <a:custGeom>
              <a:avLst/>
              <a:gdLst/>
              <a:ahLst/>
              <a:cxnLst/>
              <a:rect l="l" t="t" r="r" b="b"/>
              <a:pathLst>
                <a:path w="12812" h="7752" extrusionOk="0">
                  <a:moveTo>
                    <a:pt x="894" y="0"/>
                  </a:moveTo>
                  <a:cubicBezTo>
                    <a:pt x="691" y="1298"/>
                    <a:pt x="406" y="2584"/>
                    <a:pt x="1" y="3834"/>
                  </a:cubicBezTo>
                  <a:lnTo>
                    <a:pt x="96" y="3858"/>
                  </a:lnTo>
                  <a:cubicBezTo>
                    <a:pt x="1465" y="4441"/>
                    <a:pt x="2894" y="4858"/>
                    <a:pt x="4311" y="5275"/>
                  </a:cubicBezTo>
                  <a:cubicBezTo>
                    <a:pt x="7133" y="6096"/>
                    <a:pt x="9966" y="6930"/>
                    <a:pt x="12800" y="7751"/>
                  </a:cubicBezTo>
                  <a:lnTo>
                    <a:pt x="12812" y="7704"/>
                  </a:lnTo>
                  <a:cubicBezTo>
                    <a:pt x="10847" y="5477"/>
                    <a:pt x="8526" y="3560"/>
                    <a:pt x="5966" y="2060"/>
                  </a:cubicBezTo>
                  <a:cubicBezTo>
                    <a:pt x="6002" y="1965"/>
                    <a:pt x="6037" y="1870"/>
                    <a:pt x="6061" y="1774"/>
                  </a:cubicBezTo>
                  <a:lnTo>
                    <a:pt x="6049" y="1774"/>
                  </a:lnTo>
                  <a:cubicBezTo>
                    <a:pt x="6035" y="1802"/>
                    <a:pt x="5993" y="1814"/>
                    <a:pt x="5948" y="1814"/>
                  </a:cubicBezTo>
                  <a:cubicBezTo>
                    <a:pt x="5916" y="1814"/>
                    <a:pt x="5883" y="1808"/>
                    <a:pt x="5859" y="1798"/>
                  </a:cubicBezTo>
                  <a:cubicBezTo>
                    <a:pt x="4239" y="1203"/>
                    <a:pt x="2632" y="608"/>
                    <a:pt x="1013" y="12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050375" y="2094425"/>
              <a:ext cx="360475" cy="259900"/>
            </a:xfrm>
            <a:custGeom>
              <a:avLst/>
              <a:gdLst/>
              <a:ahLst/>
              <a:cxnLst/>
              <a:rect l="l" t="t" r="r" b="b"/>
              <a:pathLst>
                <a:path w="14419" h="10396" extrusionOk="0">
                  <a:moveTo>
                    <a:pt x="7382" y="1"/>
                  </a:moveTo>
                  <a:cubicBezTo>
                    <a:pt x="7144" y="84"/>
                    <a:pt x="6894" y="156"/>
                    <a:pt x="6644" y="227"/>
                  </a:cubicBezTo>
                  <a:cubicBezTo>
                    <a:pt x="6763" y="418"/>
                    <a:pt x="6882" y="620"/>
                    <a:pt x="6989" y="811"/>
                  </a:cubicBezTo>
                  <a:lnTo>
                    <a:pt x="7001" y="822"/>
                  </a:lnTo>
                  <a:cubicBezTo>
                    <a:pt x="4691" y="2477"/>
                    <a:pt x="2358" y="4085"/>
                    <a:pt x="0" y="5656"/>
                  </a:cubicBezTo>
                  <a:cubicBezTo>
                    <a:pt x="226" y="7228"/>
                    <a:pt x="405" y="8812"/>
                    <a:pt x="548" y="10395"/>
                  </a:cubicBezTo>
                  <a:lnTo>
                    <a:pt x="667" y="10383"/>
                  </a:lnTo>
                  <a:cubicBezTo>
                    <a:pt x="5251" y="8264"/>
                    <a:pt x="9835" y="6145"/>
                    <a:pt x="14419" y="4025"/>
                  </a:cubicBezTo>
                  <a:lnTo>
                    <a:pt x="14419" y="4025"/>
                  </a:lnTo>
                  <a:cubicBezTo>
                    <a:pt x="12526" y="4263"/>
                    <a:pt x="10609" y="4430"/>
                    <a:pt x="8704" y="4501"/>
                  </a:cubicBezTo>
                  <a:cubicBezTo>
                    <a:pt x="8299" y="2989"/>
                    <a:pt x="7858" y="1489"/>
                    <a:pt x="7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510125" y="2010200"/>
              <a:ext cx="715300" cy="421200"/>
            </a:xfrm>
            <a:custGeom>
              <a:avLst/>
              <a:gdLst/>
              <a:ahLst/>
              <a:cxnLst/>
              <a:rect l="l" t="t" r="r" b="b"/>
              <a:pathLst>
                <a:path w="28612" h="16848" extrusionOk="0">
                  <a:moveTo>
                    <a:pt x="9216" y="0"/>
                  </a:moveTo>
                  <a:cubicBezTo>
                    <a:pt x="6085" y="1382"/>
                    <a:pt x="3037" y="2977"/>
                    <a:pt x="119" y="4763"/>
                  </a:cubicBezTo>
                  <a:lnTo>
                    <a:pt x="0" y="4846"/>
                  </a:lnTo>
                  <a:cubicBezTo>
                    <a:pt x="441" y="5513"/>
                    <a:pt x="881" y="6192"/>
                    <a:pt x="1334" y="6847"/>
                  </a:cubicBezTo>
                  <a:cubicBezTo>
                    <a:pt x="1905" y="7716"/>
                    <a:pt x="2489" y="8573"/>
                    <a:pt x="3072" y="9442"/>
                  </a:cubicBezTo>
                  <a:cubicBezTo>
                    <a:pt x="4751" y="11930"/>
                    <a:pt x="6454" y="14407"/>
                    <a:pt x="8204" y="16848"/>
                  </a:cubicBezTo>
                  <a:lnTo>
                    <a:pt x="8299" y="16788"/>
                  </a:lnTo>
                  <a:cubicBezTo>
                    <a:pt x="10597" y="16002"/>
                    <a:pt x="12681" y="14740"/>
                    <a:pt x="14740" y="13454"/>
                  </a:cubicBezTo>
                  <a:cubicBezTo>
                    <a:pt x="17050" y="12014"/>
                    <a:pt x="19348" y="10537"/>
                    <a:pt x="21610" y="9025"/>
                  </a:cubicBezTo>
                  <a:cubicBezTo>
                    <a:pt x="23968" y="7454"/>
                    <a:pt x="26301" y="5846"/>
                    <a:pt x="28611" y="4191"/>
                  </a:cubicBezTo>
                  <a:lnTo>
                    <a:pt x="28599" y="4180"/>
                  </a:lnTo>
                  <a:cubicBezTo>
                    <a:pt x="28492" y="3989"/>
                    <a:pt x="28373" y="3787"/>
                    <a:pt x="28254" y="3596"/>
                  </a:cubicBezTo>
                  <a:cubicBezTo>
                    <a:pt x="27635" y="2560"/>
                    <a:pt x="27016" y="1536"/>
                    <a:pt x="26408" y="500"/>
                  </a:cubicBezTo>
                  <a:cubicBezTo>
                    <a:pt x="26337" y="393"/>
                    <a:pt x="26278" y="286"/>
                    <a:pt x="26206" y="179"/>
                  </a:cubicBezTo>
                  <a:cubicBezTo>
                    <a:pt x="26039" y="262"/>
                    <a:pt x="25873" y="346"/>
                    <a:pt x="25706" y="417"/>
                  </a:cubicBezTo>
                  <a:cubicBezTo>
                    <a:pt x="24051" y="1203"/>
                    <a:pt x="22408" y="2001"/>
                    <a:pt x="20777" y="2822"/>
                  </a:cubicBezTo>
                  <a:cubicBezTo>
                    <a:pt x="17967" y="4227"/>
                    <a:pt x="15181" y="5692"/>
                    <a:pt x="12431" y="7192"/>
                  </a:cubicBezTo>
                  <a:cubicBezTo>
                    <a:pt x="11466" y="4751"/>
                    <a:pt x="10406" y="2346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024175" y="1957225"/>
              <a:ext cx="128600" cy="123550"/>
            </a:xfrm>
            <a:custGeom>
              <a:avLst/>
              <a:gdLst/>
              <a:ahLst/>
              <a:cxnLst/>
              <a:rect l="l" t="t" r="r" b="b"/>
              <a:pathLst>
                <a:path w="5144" h="4942" extrusionOk="0">
                  <a:moveTo>
                    <a:pt x="4168" y="0"/>
                  </a:moveTo>
                  <a:cubicBezTo>
                    <a:pt x="3299" y="322"/>
                    <a:pt x="2429" y="655"/>
                    <a:pt x="1572" y="1012"/>
                  </a:cubicBezTo>
                  <a:cubicBezTo>
                    <a:pt x="1203" y="1834"/>
                    <a:pt x="667" y="2572"/>
                    <a:pt x="1" y="3179"/>
                  </a:cubicBezTo>
                  <a:cubicBezTo>
                    <a:pt x="60" y="3739"/>
                    <a:pt x="120" y="4310"/>
                    <a:pt x="179" y="4882"/>
                  </a:cubicBezTo>
                  <a:lnTo>
                    <a:pt x="215" y="4941"/>
                  </a:lnTo>
                  <a:cubicBezTo>
                    <a:pt x="1846" y="4120"/>
                    <a:pt x="3489" y="3322"/>
                    <a:pt x="5144" y="2536"/>
                  </a:cubicBezTo>
                  <a:lnTo>
                    <a:pt x="5084" y="2405"/>
                  </a:lnTo>
                  <a:cubicBezTo>
                    <a:pt x="4846" y="1584"/>
                    <a:pt x="4537" y="786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2405050" y="1652575"/>
              <a:ext cx="751000" cy="537425"/>
            </a:xfrm>
            <a:custGeom>
              <a:avLst/>
              <a:gdLst/>
              <a:ahLst/>
              <a:cxnLst/>
              <a:rect l="l" t="t" r="r" b="b"/>
              <a:pathLst>
                <a:path w="30040" h="21497" extrusionOk="0">
                  <a:moveTo>
                    <a:pt x="19120" y="1"/>
                  </a:moveTo>
                  <a:cubicBezTo>
                    <a:pt x="18655" y="1"/>
                    <a:pt x="18206" y="21"/>
                    <a:pt x="17788" y="66"/>
                  </a:cubicBezTo>
                  <a:cubicBezTo>
                    <a:pt x="17884" y="351"/>
                    <a:pt x="17979" y="649"/>
                    <a:pt x="18086" y="947"/>
                  </a:cubicBezTo>
                  <a:cubicBezTo>
                    <a:pt x="18110" y="1030"/>
                    <a:pt x="18134" y="1101"/>
                    <a:pt x="18169" y="1185"/>
                  </a:cubicBezTo>
                  <a:cubicBezTo>
                    <a:pt x="18265" y="1447"/>
                    <a:pt x="18336" y="1816"/>
                    <a:pt x="18372" y="2233"/>
                  </a:cubicBezTo>
                  <a:cubicBezTo>
                    <a:pt x="18527" y="3840"/>
                    <a:pt x="18229" y="6376"/>
                    <a:pt x="17360" y="7900"/>
                  </a:cubicBezTo>
                  <a:lnTo>
                    <a:pt x="17241" y="8043"/>
                  </a:lnTo>
                  <a:cubicBezTo>
                    <a:pt x="14550" y="6090"/>
                    <a:pt x="12014" y="3911"/>
                    <a:pt x="9680" y="1554"/>
                  </a:cubicBezTo>
                  <a:lnTo>
                    <a:pt x="9668" y="1137"/>
                  </a:lnTo>
                  <a:cubicBezTo>
                    <a:pt x="9668" y="1101"/>
                    <a:pt x="9668" y="1066"/>
                    <a:pt x="9668" y="1030"/>
                  </a:cubicBezTo>
                  <a:lnTo>
                    <a:pt x="9645" y="1030"/>
                  </a:lnTo>
                  <a:cubicBezTo>
                    <a:pt x="7621" y="2649"/>
                    <a:pt x="5596" y="4280"/>
                    <a:pt x="3596" y="5923"/>
                  </a:cubicBezTo>
                  <a:cubicBezTo>
                    <a:pt x="3299" y="6162"/>
                    <a:pt x="3013" y="6400"/>
                    <a:pt x="2715" y="6638"/>
                  </a:cubicBezTo>
                  <a:cubicBezTo>
                    <a:pt x="2096" y="7138"/>
                    <a:pt x="1465" y="7674"/>
                    <a:pt x="1048" y="8352"/>
                  </a:cubicBezTo>
                  <a:cubicBezTo>
                    <a:pt x="1" y="10079"/>
                    <a:pt x="560" y="12305"/>
                    <a:pt x="1382" y="14151"/>
                  </a:cubicBezTo>
                  <a:cubicBezTo>
                    <a:pt x="2167" y="15889"/>
                    <a:pt x="3156" y="17544"/>
                    <a:pt x="4203" y="19151"/>
                  </a:cubicBezTo>
                  <a:lnTo>
                    <a:pt x="4322" y="19068"/>
                  </a:lnTo>
                  <a:cubicBezTo>
                    <a:pt x="7240" y="17282"/>
                    <a:pt x="10288" y="15687"/>
                    <a:pt x="13419" y="14305"/>
                  </a:cubicBezTo>
                  <a:cubicBezTo>
                    <a:pt x="14609" y="16651"/>
                    <a:pt x="15669" y="19056"/>
                    <a:pt x="16634" y="21497"/>
                  </a:cubicBezTo>
                  <a:cubicBezTo>
                    <a:pt x="19384" y="19997"/>
                    <a:pt x="22170" y="18532"/>
                    <a:pt x="24980" y="17127"/>
                  </a:cubicBezTo>
                  <a:lnTo>
                    <a:pt x="24944" y="17068"/>
                  </a:lnTo>
                  <a:cubicBezTo>
                    <a:pt x="24885" y="16496"/>
                    <a:pt x="24825" y="15925"/>
                    <a:pt x="24766" y="15365"/>
                  </a:cubicBezTo>
                  <a:cubicBezTo>
                    <a:pt x="25432" y="14758"/>
                    <a:pt x="25968" y="14020"/>
                    <a:pt x="26337" y="13198"/>
                  </a:cubicBezTo>
                  <a:cubicBezTo>
                    <a:pt x="27194" y="12841"/>
                    <a:pt x="28064" y="12508"/>
                    <a:pt x="28933" y="12186"/>
                  </a:cubicBezTo>
                  <a:cubicBezTo>
                    <a:pt x="29302" y="12055"/>
                    <a:pt x="29671" y="11924"/>
                    <a:pt x="30040" y="11793"/>
                  </a:cubicBezTo>
                  <a:cubicBezTo>
                    <a:pt x="29933" y="10960"/>
                    <a:pt x="29814" y="10114"/>
                    <a:pt x="29683" y="9281"/>
                  </a:cubicBezTo>
                  <a:lnTo>
                    <a:pt x="29588" y="9281"/>
                  </a:lnTo>
                  <a:cubicBezTo>
                    <a:pt x="29564" y="9186"/>
                    <a:pt x="29016" y="7436"/>
                    <a:pt x="28766" y="6519"/>
                  </a:cubicBezTo>
                  <a:lnTo>
                    <a:pt x="28802" y="6507"/>
                  </a:lnTo>
                  <a:cubicBezTo>
                    <a:pt x="28861" y="6507"/>
                    <a:pt x="28921" y="6495"/>
                    <a:pt x="28980" y="6483"/>
                  </a:cubicBezTo>
                  <a:cubicBezTo>
                    <a:pt x="28754" y="6054"/>
                    <a:pt x="28456" y="5638"/>
                    <a:pt x="28195" y="5197"/>
                  </a:cubicBezTo>
                  <a:cubicBezTo>
                    <a:pt x="27730" y="4447"/>
                    <a:pt x="26194" y="2125"/>
                    <a:pt x="25635" y="1459"/>
                  </a:cubicBezTo>
                  <a:cubicBezTo>
                    <a:pt x="24976" y="678"/>
                    <a:pt x="21787" y="1"/>
                    <a:pt x="191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2487800" y="2235825"/>
              <a:ext cx="585525" cy="349850"/>
            </a:xfrm>
            <a:custGeom>
              <a:avLst/>
              <a:gdLst/>
              <a:ahLst/>
              <a:cxnLst/>
              <a:rect l="l" t="t" r="r" b="b"/>
              <a:pathLst>
                <a:path w="23421" h="13994" extrusionOk="0">
                  <a:moveTo>
                    <a:pt x="22503" y="0"/>
                  </a:moveTo>
                  <a:cubicBezTo>
                    <a:pt x="20241" y="1512"/>
                    <a:pt x="17943" y="2989"/>
                    <a:pt x="15633" y="4429"/>
                  </a:cubicBezTo>
                  <a:cubicBezTo>
                    <a:pt x="13574" y="5715"/>
                    <a:pt x="11490" y="6977"/>
                    <a:pt x="9192" y="7763"/>
                  </a:cubicBezTo>
                  <a:lnTo>
                    <a:pt x="9097" y="7823"/>
                  </a:lnTo>
                  <a:cubicBezTo>
                    <a:pt x="7347" y="5382"/>
                    <a:pt x="5644" y="2905"/>
                    <a:pt x="3965" y="405"/>
                  </a:cubicBezTo>
                  <a:lnTo>
                    <a:pt x="3965" y="405"/>
                  </a:lnTo>
                  <a:cubicBezTo>
                    <a:pt x="4191" y="2310"/>
                    <a:pt x="4430" y="4203"/>
                    <a:pt x="4656" y="6096"/>
                  </a:cubicBezTo>
                  <a:cubicBezTo>
                    <a:pt x="3048" y="8489"/>
                    <a:pt x="1489" y="10906"/>
                    <a:pt x="0" y="13371"/>
                  </a:cubicBezTo>
                  <a:cubicBezTo>
                    <a:pt x="24" y="13371"/>
                    <a:pt x="48" y="13371"/>
                    <a:pt x="60" y="13383"/>
                  </a:cubicBezTo>
                  <a:cubicBezTo>
                    <a:pt x="4176" y="13792"/>
                    <a:pt x="8307" y="13993"/>
                    <a:pt x="12436" y="13993"/>
                  </a:cubicBezTo>
                  <a:cubicBezTo>
                    <a:pt x="14555" y="13993"/>
                    <a:pt x="16673" y="13940"/>
                    <a:pt x="18789" y="13835"/>
                  </a:cubicBezTo>
                  <a:cubicBezTo>
                    <a:pt x="20205" y="13776"/>
                    <a:pt x="21658" y="13669"/>
                    <a:pt x="22980" y="13181"/>
                  </a:cubicBezTo>
                  <a:cubicBezTo>
                    <a:pt x="23122" y="13133"/>
                    <a:pt x="23265" y="13073"/>
                    <a:pt x="23420" y="13002"/>
                  </a:cubicBezTo>
                  <a:cubicBezTo>
                    <a:pt x="23408" y="10240"/>
                    <a:pt x="23289" y="7477"/>
                    <a:pt x="23051" y="4739"/>
                  </a:cubicBezTo>
                  <a:cubicBezTo>
                    <a:pt x="22908" y="3156"/>
                    <a:pt x="22729" y="1572"/>
                    <a:pt x="2250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814325" y="15503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425725" y="2003350"/>
              <a:ext cx="122950" cy="159425"/>
            </a:xfrm>
            <a:custGeom>
              <a:avLst/>
              <a:gdLst/>
              <a:ahLst/>
              <a:cxnLst/>
              <a:rect l="l" t="t" r="r" b="b"/>
              <a:pathLst>
                <a:path w="4918" h="6377" extrusionOk="0">
                  <a:moveTo>
                    <a:pt x="3311" y="0"/>
                  </a:moveTo>
                  <a:cubicBezTo>
                    <a:pt x="3104" y="0"/>
                    <a:pt x="2891" y="34"/>
                    <a:pt x="2679" y="84"/>
                  </a:cubicBezTo>
                  <a:cubicBezTo>
                    <a:pt x="2500" y="96"/>
                    <a:pt x="2334" y="108"/>
                    <a:pt x="2167" y="132"/>
                  </a:cubicBezTo>
                  <a:cubicBezTo>
                    <a:pt x="1905" y="155"/>
                    <a:pt x="1655" y="203"/>
                    <a:pt x="1417" y="286"/>
                  </a:cubicBezTo>
                  <a:cubicBezTo>
                    <a:pt x="1155" y="370"/>
                    <a:pt x="893" y="501"/>
                    <a:pt x="679" y="679"/>
                  </a:cubicBezTo>
                  <a:cubicBezTo>
                    <a:pt x="464" y="858"/>
                    <a:pt x="274" y="1072"/>
                    <a:pt x="167" y="1322"/>
                  </a:cubicBezTo>
                  <a:cubicBezTo>
                    <a:pt x="12" y="1691"/>
                    <a:pt x="12" y="2096"/>
                    <a:pt x="12" y="2489"/>
                  </a:cubicBezTo>
                  <a:cubicBezTo>
                    <a:pt x="0" y="3311"/>
                    <a:pt x="0" y="4180"/>
                    <a:pt x="393" y="4906"/>
                  </a:cubicBezTo>
                  <a:cubicBezTo>
                    <a:pt x="703" y="5454"/>
                    <a:pt x="1203" y="5858"/>
                    <a:pt x="1786" y="6108"/>
                  </a:cubicBezTo>
                  <a:cubicBezTo>
                    <a:pt x="2096" y="6228"/>
                    <a:pt x="2405" y="6311"/>
                    <a:pt x="2738" y="6347"/>
                  </a:cubicBezTo>
                  <a:cubicBezTo>
                    <a:pt x="2774" y="6359"/>
                    <a:pt x="2810" y="6359"/>
                    <a:pt x="2858" y="6370"/>
                  </a:cubicBezTo>
                  <a:cubicBezTo>
                    <a:pt x="2909" y="6374"/>
                    <a:pt x="2961" y="6376"/>
                    <a:pt x="3013" y="6376"/>
                  </a:cubicBezTo>
                  <a:cubicBezTo>
                    <a:pt x="3139" y="6376"/>
                    <a:pt x="3263" y="6362"/>
                    <a:pt x="3381" y="6311"/>
                  </a:cubicBezTo>
                  <a:cubicBezTo>
                    <a:pt x="3572" y="6239"/>
                    <a:pt x="3715" y="6085"/>
                    <a:pt x="3846" y="5918"/>
                  </a:cubicBezTo>
                  <a:cubicBezTo>
                    <a:pt x="4774" y="4727"/>
                    <a:pt x="4917" y="3096"/>
                    <a:pt x="4715" y="1596"/>
                  </a:cubicBezTo>
                  <a:cubicBezTo>
                    <a:pt x="4643" y="1084"/>
                    <a:pt x="4501" y="536"/>
                    <a:pt x="4084" y="227"/>
                  </a:cubicBezTo>
                  <a:cubicBezTo>
                    <a:pt x="3857" y="62"/>
                    <a:pt x="3591" y="0"/>
                    <a:pt x="331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285825" y="1401050"/>
              <a:ext cx="183075" cy="121000"/>
            </a:xfrm>
            <a:custGeom>
              <a:avLst/>
              <a:gdLst/>
              <a:ahLst/>
              <a:cxnLst/>
              <a:rect l="l" t="t" r="r" b="b"/>
              <a:pathLst>
                <a:path w="7323" h="4840" extrusionOk="0">
                  <a:moveTo>
                    <a:pt x="5801" y="0"/>
                  </a:moveTo>
                  <a:cubicBezTo>
                    <a:pt x="4740" y="0"/>
                    <a:pt x="3681" y="278"/>
                    <a:pt x="2774" y="816"/>
                  </a:cubicBezTo>
                  <a:cubicBezTo>
                    <a:pt x="1346" y="1661"/>
                    <a:pt x="310" y="3161"/>
                    <a:pt x="0" y="4793"/>
                  </a:cubicBezTo>
                  <a:cubicBezTo>
                    <a:pt x="267" y="4824"/>
                    <a:pt x="535" y="4840"/>
                    <a:pt x="802" y="4840"/>
                  </a:cubicBezTo>
                  <a:cubicBezTo>
                    <a:pt x="2054" y="4840"/>
                    <a:pt x="3301" y="4499"/>
                    <a:pt x="4370" y="3852"/>
                  </a:cubicBezTo>
                  <a:cubicBezTo>
                    <a:pt x="5727" y="3030"/>
                    <a:pt x="6775" y="1745"/>
                    <a:pt x="7299" y="268"/>
                  </a:cubicBezTo>
                  <a:lnTo>
                    <a:pt x="7322" y="197"/>
                  </a:lnTo>
                  <a:cubicBezTo>
                    <a:pt x="6826" y="65"/>
                    <a:pt x="6313" y="0"/>
                    <a:pt x="5801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170325" y="1889050"/>
              <a:ext cx="298275" cy="211075"/>
            </a:xfrm>
            <a:custGeom>
              <a:avLst/>
              <a:gdLst/>
              <a:ahLst/>
              <a:cxnLst/>
              <a:rect l="l" t="t" r="r" b="b"/>
              <a:pathLst>
                <a:path w="11931" h="8443" extrusionOk="0">
                  <a:moveTo>
                    <a:pt x="5846" y="1"/>
                  </a:moveTo>
                  <a:cubicBezTo>
                    <a:pt x="5668" y="1"/>
                    <a:pt x="5465" y="132"/>
                    <a:pt x="5311" y="251"/>
                  </a:cubicBezTo>
                  <a:cubicBezTo>
                    <a:pt x="3918" y="1453"/>
                    <a:pt x="2572" y="2703"/>
                    <a:pt x="1286" y="4013"/>
                  </a:cubicBezTo>
                  <a:cubicBezTo>
                    <a:pt x="858" y="4442"/>
                    <a:pt x="429" y="4894"/>
                    <a:pt x="12" y="5346"/>
                  </a:cubicBezTo>
                  <a:lnTo>
                    <a:pt x="0" y="5346"/>
                  </a:lnTo>
                  <a:cubicBezTo>
                    <a:pt x="608" y="6382"/>
                    <a:pt x="1227" y="7406"/>
                    <a:pt x="1846" y="8442"/>
                  </a:cubicBezTo>
                  <a:cubicBezTo>
                    <a:pt x="2096" y="8371"/>
                    <a:pt x="2346" y="8299"/>
                    <a:pt x="2584" y="8216"/>
                  </a:cubicBezTo>
                  <a:cubicBezTo>
                    <a:pt x="5215" y="7406"/>
                    <a:pt x="7859" y="6489"/>
                    <a:pt x="10061" y="4930"/>
                  </a:cubicBezTo>
                  <a:cubicBezTo>
                    <a:pt x="10633" y="4537"/>
                    <a:pt x="11169" y="4096"/>
                    <a:pt x="11669" y="3596"/>
                  </a:cubicBezTo>
                  <a:cubicBezTo>
                    <a:pt x="11788" y="3477"/>
                    <a:pt x="11931" y="3322"/>
                    <a:pt x="11883" y="3156"/>
                  </a:cubicBezTo>
                  <a:cubicBezTo>
                    <a:pt x="11847" y="3037"/>
                    <a:pt x="11752" y="2965"/>
                    <a:pt x="11645" y="2906"/>
                  </a:cubicBezTo>
                  <a:cubicBezTo>
                    <a:pt x="11097" y="2571"/>
                    <a:pt x="10441" y="2483"/>
                    <a:pt x="9783" y="2483"/>
                  </a:cubicBezTo>
                  <a:cubicBezTo>
                    <a:pt x="9597" y="2483"/>
                    <a:pt x="9411" y="2490"/>
                    <a:pt x="9228" y="2501"/>
                  </a:cubicBezTo>
                  <a:cubicBezTo>
                    <a:pt x="7847" y="2572"/>
                    <a:pt x="6466" y="2834"/>
                    <a:pt x="5144" y="3263"/>
                  </a:cubicBezTo>
                  <a:cubicBezTo>
                    <a:pt x="5585" y="2418"/>
                    <a:pt x="5906" y="1501"/>
                    <a:pt x="6120" y="560"/>
                  </a:cubicBezTo>
                  <a:cubicBezTo>
                    <a:pt x="6144" y="417"/>
                    <a:pt x="6168" y="239"/>
                    <a:pt x="6073" y="108"/>
                  </a:cubicBezTo>
                  <a:cubicBezTo>
                    <a:pt x="6013" y="36"/>
                    <a:pt x="5930" y="1"/>
                    <a:pt x="5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298625" y="1545850"/>
              <a:ext cx="162525" cy="140125"/>
            </a:xfrm>
            <a:custGeom>
              <a:avLst/>
              <a:gdLst/>
              <a:ahLst/>
              <a:cxnLst/>
              <a:rect l="l" t="t" r="r" b="b"/>
              <a:pathLst>
                <a:path w="6501" h="5605" extrusionOk="0">
                  <a:moveTo>
                    <a:pt x="6501" y="1"/>
                  </a:moveTo>
                  <a:lnTo>
                    <a:pt x="6501" y="1"/>
                  </a:lnTo>
                  <a:cubicBezTo>
                    <a:pt x="5036" y="60"/>
                    <a:pt x="3596" y="608"/>
                    <a:pt x="2477" y="1537"/>
                  </a:cubicBezTo>
                  <a:cubicBezTo>
                    <a:pt x="1334" y="2477"/>
                    <a:pt x="512" y="3799"/>
                    <a:pt x="179" y="5239"/>
                  </a:cubicBezTo>
                  <a:lnTo>
                    <a:pt x="0" y="5251"/>
                  </a:lnTo>
                  <a:cubicBezTo>
                    <a:pt x="0" y="5311"/>
                    <a:pt x="0" y="5359"/>
                    <a:pt x="12" y="5418"/>
                  </a:cubicBezTo>
                  <a:cubicBezTo>
                    <a:pt x="404" y="5545"/>
                    <a:pt x="810" y="5604"/>
                    <a:pt x="1218" y="5604"/>
                  </a:cubicBezTo>
                  <a:cubicBezTo>
                    <a:pt x="2420" y="5604"/>
                    <a:pt x="3632" y="5087"/>
                    <a:pt x="4513" y="4251"/>
                  </a:cubicBezTo>
                  <a:cubicBezTo>
                    <a:pt x="5667" y="3156"/>
                    <a:pt x="6298" y="1584"/>
                    <a:pt x="650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207825" y="1226475"/>
              <a:ext cx="99150" cy="226825"/>
            </a:xfrm>
            <a:custGeom>
              <a:avLst/>
              <a:gdLst/>
              <a:ahLst/>
              <a:cxnLst/>
              <a:rect l="l" t="t" r="r" b="b"/>
              <a:pathLst>
                <a:path w="3966" h="9073" extrusionOk="0">
                  <a:moveTo>
                    <a:pt x="2156" y="0"/>
                  </a:moveTo>
                  <a:cubicBezTo>
                    <a:pt x="1632" y="584"/>
                    <a:pt x="1167" y="1227"/>
                    <a:pt x="786" y="1905"/>
                  </a:cubicBezTo>
                  <a:cubicBezTo>
                    <a:pt x="346" y="2715"/>
                    <a:pt x="1" y="3608"/>
                    <a:pt x="36" y="4537"/>
                  </a:cubicBezTo>
                  <a:cubicBezTo>
                    <a:pt x="48" y="5191"/>
                    <a:pt x="263" y="5822"/>
                    <a:pt x="525" y="6430"/>
                  </a:cubicBezTo>
                  <a:cubicBezTo>
                    <a:pt x="977" y="7501"/>
                    <a:pt x="1656" y="8585"/>
                    <a:pt x="2715" y="9073"/>
                  </a:cubicBezTo>
                  <a:cubicBezTo>
                    <a:pt x="2727" y="9049"/>
                    <a:pt x="2751" y="9013"/>
                    <a:pt x="2763" y="8990"/>
                  </a:cubicBezTo>
                  <a:cubicBezTo>
                    <a:pt x="3573" y="7620"/>
                    <a:pt x="3965" y="6001"/>
                    <a:pt x="3858" y="4406"/>
                  </a:cubicBezTo>
                  <a:cubicBezTo>
                    <a:pt x="3751" y="2810"/>
                    <a:pt x="3156" y="1250"/>
                    <a:pt x="2156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104850" y="1526225"/>
              <a:ext cx="186950" cy="81250"/>
            </a:xfrm>
            <a:custGeom>
              <a:avLst/>
              <a:gdLst/>
              <a:ahLst/>
              <a:cxnLst/>
              <a:rect l="l" t="t" r="r" b="b"/>
              <a:pathLst>
                <a:path w="7478" h="3250" extrusionOk="0">
                  <a:moveTo>
                    <a:pt x="2783" y="0"/>
                  </a:moveTo>
                  <a:cubicBezTo>
                    <a:pt x="1718" y="0"/>
                    <a:pt x="655" y="400"/>
                    <a:pt x="0" y="1214"/>
                  </a:cubicBezTo>
                  <a:cubicBezTo>
                    <a:pt x="310" y="1691"/>
                    <a:pt x="643" y="2167"/>
                    <a:pt x="1107" y="2488"/>
                  </a:cubicBezTo>
                  <a:cubicBezTo>
                    <a:pt x="1572" y="2798"/>
                    <a:pt x="2119" y="2953"/>
                    <a:pt x="2667" y="3048"/>
                  </a:cubicBezTo>
                  <a:cubicBezTo>
                    <a:pt x="3406" y="3181"/>
                    <a:pt x="4161" y="3250"/>
                    <a:pt x="4916" y="3250"/>
                  </a:cubicBezTo>
                  <a:cubicBezTo>
                    <a:pt x="5778" y="3250"/>
                    <a:pt x="6639" y="3161"/>
                    <a:pt x="7477" y="2976"/>
                  </a:cubicBezTo>
                  <a:cubicBezTo>
                    <a:pt x="7477" y="2917"/>
                    <a:pt x="7465" y="2857"/>
                    <a:pt x="7465" y="2798"/>
                  </a:cubicBezTo>
                  <a:lnTo>
                    <a:pt x="7430" y="2798"/>
                  </a:lnTo>
                  <a:cubicBezTo>
                    <a:pt x="6513" y="1595"/>
                    <a:pt x="5322" y="524"/>
                    <a:pt x="3870" y="143"/>
                  </a:cubicBezTo>
                  <a:cubicBezTo>
                    <a:pt x="3518" y="48"/>
                    <a:pt x="3150" y="0"/>
                    <a:pt x="278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124200" y="1444975"/>
              <a:ext cx="403625" cy="762000"/>
            </a:xfrm>
            <a:custGeom>
              <a:avLst/>
              <a:gdLst/>
              <a:ahLst/>
              <a:cxnLst/>
              <a:rect l="l" t="t" r="r" b="b"/>
              <a:pathLst>
                <a:path w="16145" h="30480" extrusionOk="0">
                  <a:moveTo>
                    <a:pt x="5915" y="0"/>
                  </a:moveTo>
                  <a:cubicBezTo>
                    <a:pt x="5814" y="0"/>
                    <a:pt x="5701" y="86"/>
                    <a:pt x="5715" y="214"/>
                  </a:cubicBezTo>
                  <a:cubicBezTo>
                    <a:pt x="6429" y="4762"/>
                    <a:pt x="6906" y="9334"/>
                    <a:pt x="7168" y="13918"/>
                  </a:cubicBezTo>
                  <a:cubicBezTo>
                    <a:pt x="4846" y="14156"/>
                    <a:pt x="2524" y="14442"/>
                    <a:pt x="214" y="14787"/>
                  </a:cubicBezTo>
                  <a:cubicBezTo>
                    <a:pt x="155" y="14799"/>
                    <a:pt x="95" y="14811"/>
                    <a:pt x="36" y="14811"/>
                  </a:cubicBezTo>
                  <a:lnTo>
                    <a:pt x="0" y="14823"/>
                  </a:lnTo>
                  <a:cubicBezTo>
                    <a:pt x="250" y="15740"/>
                    <a:pt x="798" y="17490"/>
                    <a:pt x="833" y="17585"/>
                  </a:cubicBezTo>
                  <a:lnTo>
                    <a:pt x="917" y="17585"/>
                  </a:lnTo>
                  <a:lnTo>
                    <a:pt x="2048" y="17454"/>
                  </a:lnTo>
                  <a:cubicBezTo>
                    <a:pt x="2429" y="18859"/>
                    <a:pt x="2762" y="20276"/>
                    <a:pt x="3060" y="21705"/>
                  </a:cubicBezTo>
                  <a:lnTo>
                    <a:pt x="3131" y="21776"/>
                  </a:lnTo>
                  <a:cubicBezTo>
                    <a:pt x="4417" y="20466"/>
                    <a:pt x="5763" y="19216"/>
                    <a:pt x="7156" y="18014"/>
                  </a:cubicBezTo>
                  <a:cubicBezTo>
                    <a:pt x="7310" y="17895"/>
                    <a:pt x="7513" y="17764"/>
                    <a:pt x="7691" y="17764"/>
                  </a:cubicBezTo>
                  <a:cubicBezTo>
                    <a:pt x="7775" y="17764"/>
                    <a:pt x="7858" y="17799"/>
                    <a:pt x="7918" y="17871"/>
                  </a:cubicBezTo>
                  <a:cubicBezTo>
                    <a:pt x="8013" y="18002"/>
                    <a:pt x="7989" y="18180"/>
                    <a:pt x="7953" y="18323"/>
                  </a:cubicBezTo>
                  <a:cubicBezTo>
                    <a:pt x="7751" y="19264"/>
                    <a:pt x="7430" y="20181"/>
                    <a:pt x="6989" y="21026"/>
                  </a:cubicBezTo>
                  <a:cubicBezTo>
                    <a:pt x="8311" y="20597"/>
                    <a:pt x="9692" y="20335"/>
                    <a:pt x="11073" y="20264"/>
                  </a:cubicBezTo>
                  <a:cubicBezTo>
                    <a:pt x="11264" y="20250"/>
                    <a:pt x="11459" y="20242"/>
                    <a:pt x="11652" y="20242"/>
                  </a:cubicBezTo>
                  <a:cubicBezTo>
                    <a:pt x="12302" y="20242"/>
                    <a:pt x="12949" y="20339"/>
                    <a:pt x="13490" y="20669"/>
                  </a:cubicBezTo>
                  <a:cubicBezTo>
                    <a:pt x="13597" y="20728"/>
                    <a:pt x="13692" y="20800"/>
                    <a:pt x="13728" y="20919"/>
                  </a:cubicBezTo>
                  <a:cubicBezTo>
                    <a:pt x="13776" y="21085"/>
                    <a:pt x="13633" y="21240"/>
                    <a:pt x="13514" y="21359"/>
                  </a:cubicBezTo>
                  <a:cubicBezTo>
                    <a:pt x="13014" y="21859"/>
                    <a:pt x="12478" y="22300"/>
                    <a:pt x="11906" y="22693"/>
                  </a:cubicBezTo>
                  <a:cubicBezTo>
                    <a:pt x="9704" y="24252"/>
                    <a:pt x="7060" y="25169"/>
                    <a:pt x="4429" y="25979"/>
                  </a:cubicBezTo>
                  <a:cubicBezTo>
                    <a:pt x="4905" y="27467"/>
                    <a:pt x="5346" y="28967"/>
                    <a:pt x="5751" y="30479"/>
                  </a:cubicBezTo>
                  <a:cubicBezTo>
                    <a:pt x="7656" y="30408"/>
                    <a:pt x="9573" y="30241"/>
                    <a:pt x="11466" y="30003"/>
                  </a:cubicBezTo>
                  <a:cubicBezTo>
                    <a:pt x="12252" y="29908"/>
                    <a:pt x="13037" y="29789"/>
                    <a:pt x="13811" y="29658"/>
                  </a:cubicBezTo>
                  <a:cubicBezTo>
                    <a:pt x="13871" y="29265"/>
                    <a:pt x="13883" y="28860"/>
                    <a:pt x="13847" y="28455"/>
                  </a:cubicBezTo>
                  <a:lnTo>
                    <a:pt x="13847" y="28443"/>
                  </a:lnTo>
                  <a:cubicBezTo>
                    <a:pt x="13264" y="28193"/>
                    <a:pt x="12764" y="27789"/>
                    <a:pt x="12454" y="27241"/>
                  </a:cubicBezTo>
                  <a:cubicBezTo>
                    <a:pt x="12061" y="26515"/>
                    <a:pt x="12061" y="25646"/>
                    <a:pt x="12073" y="24824"/>
                  </a:cubicBezTo>
                  <a:cubicBezTo>
                    <a:pt x="12073" y="24431"/>
                    <a:pt x="12073" y="24026"/>
                    <a:pt x="12228" y="23657"/>
                  </a:cubicBezTo>
                  <a:cubicBezTo>
                    <a:pt x="12335" y="23407"/>
                    <a:pt x="12525" y="23193"/>
                    <a:pt x="12740" y="23014"/>
                  </a:cubicBezTo>
                  <a:cubicBezTo>
                    <a:pt x="12954" y="22836"/>
                    <a:pt x="13216" y="22705"/>
                    <a:pt x="13478" y="22621"/>
                  </a:cubicBezTo>
                  <a:cubicBezTo>
                    <a:pt x="13716" y="22538"/>
                    <a:pt x="13966" y="22490"/>
                    <a:pt x="14228" y="22467"/>
                  </a:cubicBezTo>
                  <a:lnTo>
                    <a:pt x="14204" y="22324"/>
                  </a:lnTo>
                  <a:cubicBezTo>
                    <a:pt x="14407" y="20240"/>
                    <a:pt x="14561" y="18133"/>
                    <a:pt x="14680" y="16037"/>
                  </a:cubicBezTo>
                  <a:cubicBezTo>
                    <a:pt x="15038" y="16001"/>
                    <a:pt x="15407" y="15954"/>
                    <a:pt x="15764" y="15918"/>
                  </a:cubicBezTo>
                  <a:cubicBezTo>
                    <a:pt x="15883" y="15037"/>
                    <a:pt x="16014" y="14168"/>
                    <a:pt x="16145" y="13299"/>
                  </a:cubicBezTo>
                  <a:lnTo>
                    <a:pt x="16085" y="13287"/>
                  </a:lnTo>
                  <a:cubicBezTo>
                    <a:pt x="13228" y="13406"/>
                    <a:pt x="10370" y="13596"/>
                    <a:pt x="7525" y="13882"/>
                  </a:cubicBezTo>
                  <a:cubicBezTo>
                    <a:pt x="7263" y="9274"/>
                    <a:pt x="6775" y="4691"/>
                    <a:pt x="6060" y="130"/>
                  </a:cubicBezTo>
                  <a:cubicBezTo>
                    <a:pt x="6046" y="39"/>
                    <a:pt x="5983" y="0"/>
                    <a:pt x="591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736050" y="1549600"/>
              <a:ext cx="128300" cy="159100"/>
            </a:xfrm>
            <a:custGeom>
              <a:avLst/>
              <a:gdLst/>
              <a:ahLst/>
              <a:cxnLst/>
              <a:rect l="l" t="t" r="r" b="b"/>
              <a:pathLst>
                <a:path w="5132" h="6364" extrusionOk="0">
                  <a:moveTo>
                    <a:pt x="2353" y="1"/>
                  </a:moveTo>
                  <a:cubicBezTo>
                    <a:pt x="1741" y="1"/>
                    <a:pt x="1109" y="40"/>
                    <a:pt x="501" y="40"/>
                  </a:cubicBezTo>
                  <a:cubicBezTo>
                    <a:pt x="332" y="40"/>
                    <a:pt x="165" y="37"/>
                    <a:pt x="0" y="29"/>
                  </a:cubicBezTo>
                  <a:lnTo>
                    <a:pt x="0" y="29"/>
                  </a:lnTo>
                  <a:cubicBezTo>
                    <a:pt x="1691" y="2137"/>
                    <a:pt x="3382" y="4256"/>
                    <a:pt x="5084" y="6363"/>
                  </a:cubicBezTo>
                  <a:lnTo>
                    <a:pt x="5132" y="6352"/>
                  </a:lnTo>
                  <a:cubicBezTo>
                    <a:pt x="5096" y="5935"/>
                    <a:pt x="5025" y="5566"/>
                    <a:pt x="4929" y="5304"/>
                  </a:cubicBezTo>
                  <a:cubicBezTo>
                    <a:pt x="4894" y="5220"/>
                    <a:pt x="4870" y="5149"/>
                    <a:pt x="4846" y="5066"/>
                  </a:cubicBezTo>
                  <a:cubicBezTo>
                    <a:pt x="4739" y="4768"/>
                    <a:pt x="4644" y="4470"/>
                    <a:pt x="4548" y="4185"/>
                  </a:cubicBezTo>
                  <a:cubicBezTo>
                    <a:pt x="4084" y="2792"/>
                    <a:pt x="3632" y="1410"/>
                    <a:pt x="3167" y="29"/>
                  </a:cubicBezTo>
                  <a:lnTo>
                    <a:pt x="3132" y="29"/>
                  </a:lnTo>
                  <a:cubicBezTo>
                    <a:pt x="2878" y="8"/>
                    <a:pt x="2617" y="1"/>
                    <a:pt x="235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594050" y="1240175"/>
              <a:ext cx="436400" cy="94375"/>
            </a:xfrm>
            <a:custGeom>
              <a:avLst/>
              <a:gdLst/>
              <a:ahLst/>
              <a:cxnLst/>
              <a:rect l="l" t="t" r="r" b="b"/>
              <a:pathLst>
                <a:path w="17456" h="3775" extrusionOk="0">
                  <a:moveTo>
                    <a:pt x="12306" y="1"/>
                  </a:moveTo>
                  <a:cubicBezTo>
                    <a:pt x="11399" y="1"/>
                    <a:pt x="10494" y="97"/>
                    <a:pt x="9597" y="226"/>
                  </a:cubicBezTo>
                  <a:cubicBezTo>
                    <a:pt x="6835" y="631"/>
                    <a:pt x="4121" y="1417"/>
                    <a:pt x="1644" y="2679"/>
                  </a:cubicBezTo>
                  <a:cubicBezTo>
                    <a:pt x="1084" y="2965"/>
                    <a:pt x="537" y="3274"/>
                    <a:pt x="1" y="3620"/>
                  </a:cubicBezTo>
                  <a:lnTo>
                    <a:pt x="96" y="3774"/>
                  </a:lnTo>
                  <a:cubicBezTo>
                    <a:pt x="1239" y="3750"/>
                    <a:pt x="2382" y="3703"/>
                    <a:pt x="3513" y="3655"/>
                  </a:cubicBezTo>
                  <a:cubicBezTo>
                    <a:pt x="6704" y="3500"/>
                    <a:pt x="9895" y="3239"/>
                    <a:pt x="13062" y="2869"/>
                  </a:cubicBezTo>
                  <a:cubicBezTo>
                    <a:pt x="14527" y="2703"/>
                    <a:pt x="15991" y="2512"/>
                    <a:pt x="17456" y="2298"/>
                  </a:cubicBezTo>
                  <a:cubicBezTo>
                    <a:pt x="17325" y="1393"/>
                    <a:pt x="16420" y="798"/>
                    <a:pt x="15551" y="488"/>
                  </a:cubicBezTo>
                  <a:cubicBezTo>
                    <a:pt x="14669" y="191"/>
                    <a:pt x="13765" y="48"/>
                    <a:pt x="12836" y="12"/>
                  </a:cubicBezTo>
                  <a:cubicBezTo>
                    <a:pt x="12659" y="4"/>
                    <a:pt x="12483" y="1"/>
                    <a:pt x="12306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591375" y="1311900"/>
              <a:ext cx="337275" cy="541750"/>
            </a:xfrm>
            <a:custGeom>
              <a:avLst/>
              <a:gdLst/>
              <a:ahLst/>
              <a:cxnLst/>
              <a:rect l="l" t="t" r="r" b="b"/>
              <a:pathLst>
                <a:path w="13491" h="21670" extrusionOk="0">
                  <a:moveTo>
                    <a:pt x="13181" y="0"/>
                  </a:moveTo>
                  <a:cubicBezTo>
                    <a:pt x="10002" y="370"/>
                    <a:pt x="6811" y="631"/>
                    <a:pt x="3620" y="786"/>
                  </a:cubicBezTo>
                  <a:cubicBezTo>
                    <a:pt x="3644" y="2120"/>
                    <a:pt x="3513" y="3465"/>
                    <a:pt x="3239" y="4775"/>
                  </a:cubicBezTo>
                  <a:lnTo>
                    <a:pt x="3144" y="4822"/>
                  </a:lnTo>
                  <a:cubicBezTo>
                    <a:pt x="2775" y="4394"/>
                    <a:pt x="2263" y="4049"/>
                    <a:pt x="1692" y="3977"/>
                  </a:cubicBezTo>
                  <a:cubicBezTo>
                    <a:pt x="1638" y="3972"/>
                    <a:pt x="1584" y="3969"/>
                    <a:pt x="1530" y="3969"/>
                  </a:cubicBezTo>
                  <a:cubicBezTo>
                    <a:pt x="1007" y="3969"/>
                    <a:pt x="476" y="4227"/>
                    <a:pt x="239" y="4691"/>
                  </a:cubicBezTo>
                  <a:cubicBezTo>
                    <a:pt x="1" y="5156"/>
                    <a:pt x="84" y="5715"/>
                    <a:pt x="298" y="6192"/>
                  </a:cubicBezTo>
                  <a:cubicBezTo>
                    <a:pt x="584" y="6870"/>
                    <a:pt x="1120" y="7430"/>
                    <a:pt x="1775" y="7775"/>
                  </a:cubicBezTo>
                  <a:cubicBezTo>
                    <a:pt x="1977" y="7882"/>
                    <a:pt x="2192" y="7966"/>
                    <a:pt x="2430" y="8037"/>
                  </a:cubicBezTo>
                  <a:lnTo>
                    <a:pt x="2442" y="8037"/>
                  </a:lnTo>
                  <a:cubicBezTo>
                    <a:pt x="2334" y="10240"/>
                    <a:pt x="2263" y="12442"/>
                    <a:pt x="2215" y="14657"/>
                  </a:cubicBezTo>
                  <a:cubicBezTo>
                    <a:pt x="2215" y="14693"/>
                    <a:pt x="2215" y="14728"/>
                    <a:pt x="2215" y="14764"/>
                  </a:cubicBezTo>
                  <a:lnTo>
                    <a:pt x="2227" y="15181"/>
                  </a:lnTo>
                  <a:cubicBezTo>
                    <a:pt x="4561" y="17538"/>
                    <a:pt x="7097" y="19717"/>
                    <a:pt x="9788" y="21670"/>
                  </a:cubicBezTo>
                  <a:lnTo>
                    <a:pt x="9907" y="21527"/>
                  </a:lnTo>
                  <a:cubicBezTo>
                    <a:pt x="10776" y="20003"/>
                    <a:pt x="11074" y="17467"/>
                    <a:pt x="10919" y="15860"/>
                  </a:cubicBezTo>
                  <a:lnTo>
                    <a:pt x="10919" y="15860"/>
                  </a:lnTo>
                  <a:lnTo>
                    <a:pt x="10871" y="15871"/>
                  </a:lnTo>
                  <a:cubicBezTo>
                    <a:pt x="9169" y="13764"/>
                    <a:pt x="7478" y="11645"/>
                    <a:pt x="5787" y="9537"/>
                  </a:cubicBezTo>
                  <a:lnTo>
                    <a:pt x="5787" y="9537"/>
                  </a:lnTo>
                  <a:cubicBezTo>
                    <a:pt x="5952" y="9545"/>
                    <a:pt x="6119" y="9548"/>
                    <a:pt x="6288" y="9548"/>
                  </a:cubicBezTo>
                  <a:cubicBezTo>
                    <a:pt x="6896" y="9548"/>
                    <a:pt x="7528" y="9509"/>
                    <a:pt x="8140" y="9509"/>
                  </a:cubicBezTo>
                  <a:cubicBezTo>
                    <a:pt x="8404" y="9509"/>
                    <a:pt x="8665" y="9516"/>
                    <a:pt x="8919" y="9537"/>
                  </a:cubicBezTo>
                  <a:lnTo>
                    <a:pt x="8954" y="9537"/>
                  </a:lnTo>
                  <a:cubicBezTo>
                    <a:pt x="9788" y="9466"/>
                    <a:pt x="10716" y="9335"/>
                    <a:pt x="11478" y="9061"/>
                  </a:cubicBezTo>
                  <a:cubicBezTo>
                    <a:pt x="12121" y="8835"/>
                    <a:pt x="12764" y="8513"/>
                    <a:pt x="13086" y="7918"/>
                  </a:cubicBezTo>
                  <a:cubicBezTo>
                    <a:pt x="13300" y="7537"/>
                    <a:pt x="13336" y="7073"/>
                    <a:pt x="13360" y="6632"/>
                  </a:cubicBezTo>
                  <a:cubicBezTo>
                    <a:pt x="13491" y="4418"/>
                    <a:pt x="13431" y="2203"/>
                    <a:pt x="131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488700" y="1196700"/>
              <a:ext cx="426250" cy="110450"/>
            </a:xfrm>
            <a:custGeom>
              <a:avLst/>
              <a:gdLst/>
              <a:ahLst/>
              <a:cxnLst/>
              <a:rect l="l" t="t" r="r" b="b"/>
              <a:pathLst>
                <a:path w="17050" h="4418" extrusionOk="0">
                  <a:moveTo>
                    <a:pt x="16681" y="1"/>
                  </a:moveTo>
                  <a:cubicBezTo>
                    <a:pt x="16657" y="1"/>
                    <a:pt x="16633" y="1"/>
                    <a:pt x="16621" y="13"/>
                  </a:cubicBezTo>
                  <a:cubicBezTo>
                    <a:pt x="11799" y="275"/>
                    <a:pt x="6989" y="810"/>
                    <a:pt x="2215" y="1584"/>
                  </a:cubicBezTo>
                  <a:cubicBezTo>
                    <a:pt x="1905" y="1644"/>
                    <a:pt x="1596" y="1691"/>
                    <a:pt x="1274" y="1751"/>
                  </a:cubicBezTo>
                  <a:cubicBezTo>
                    <a:pt x="857" y="1822"/>
                    <a:pt x="429" y="1894"/>
                    <a:pt x="0" y="1977"/>
                  </a:cubicBezTo>
                  <a:cubicBezTo>
                    <a:pt x="167" y="2739"/>
                    <a:pt x="238" y="3513"/>
                    <a:pt x="214" y="4299"/>
                  </a:cubicBezTo>
                  <a:lnTo>
                    <a:pt x="226" y="4299"/>
                  </a:lnTo>
                  <a:cubicBezTo>
                    <a:pt x="250" y="4263"/>
                    <a:pt x="274" y="4227"/>
                    <a:pt x="298" y="4180"/>
                  </a:cubicBezTo>
                  <a:cubicBezTo>
                    <a:pt x="2143" y="4227"/>
                    <a:pt x="4001" y="4299"/>
                    <a:pt x="5846" y="4406"/>
                  </a:cubicBezTo>
                  <a:lnTo>
                    <a:pt x="5858" y="4418"/>
                  </a:lnTo>
                  <a:cubicBezTo>
                    <a:pt x="8335" y="3156"/>
                    <a:pt x="11049" y="2370"/>
                    <a:pt x="13811" y="1965"/>
                  </a:cubicBezTo>
                  <a:cubicBezTo>
                    <a:pt x="14708" y="1836"/>
                    <a:pt x="15613" y="1740"/>
                    <a:pt x="16520" y="1740"/>
                  </a:cubicBezTo>
                  <a:cubicBezTo>
                    <a:pt x="16697" y="1740"/>
                    <a:pt x="16873" y="1743"/>
                    <a:pt x="17050" y="1751"/>
                  </a:cubicBezTo>
                  <a:lnTo>
                    <a:pt x="17050" y="1727"/>
                  </a:lnTo>
                  <a:cubicBezTo>
                    <a:pt x="16907" y="1156"/>
                    <a:pt x="16788" y="584"/>
                    <a:pt x="16681" y="1"/>
                  </a:cubicBez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520550" y="1116525"/>
              <a:ext cx="383700" cy="123950"/>
            </a:xfrm>
            <a:custGeom>
              <a:avLst/>
              <a:gdLst/>
              <a:ahLst/>
              <a:cxnLst/>
              <a:rect l="l" t="t" r="r" b="b"/>
              <a:pathLst>
                <a:path w="15348" h="4958" extrusionOk="0">
                  <a:moveTo>
                    <a:pt x="8465" y="1"/>
                  </a:moveTo>
                  <a:cubicBezTo>
                    <a:pt x="6467" y="1"/>
                    <a:pt x="4495" y="469"/>
                    <a:pt x="2917" y="1648"/>
                  </a:cubicBezTo>
                  <a:cubicBezTo>
                    <a:pt x="1727" y="2529"/>
                    <a:pt x="845" y="3744"/>
                    <a:pt x="0" y="4958"/>
                  </a:cubicBezTo>
                  <a:cubicBezTo>
                    <a:pt x="322" y="4898"/>
                    <a:pt x="631" y="4851"/>
                    <a:pt x="941" y="4791"/>
                  </a:cubicBezTo>
                  <a:cubicBezTo>
                    <a:pt x="5715" y="4017"/>
                    <a:pt x="10525" y="3482"/>
                    <a:pt x="15347" y="3220"/>
                  </a:cubicBezTo>
                  <a:lnTo>
                    <a:pt x="15347" y="3184"/>
                  </a:lnTo>
                  <a:cubicBezTo>
                    <a:pt x="15109" y="2327"/>
                    <a:pt x="14478" y="1624"/>
                    <a:pt x="13716" y="1160"/>
                  </a:cubicBezTo>
                  <a:cubicBezTo>
                    <a:pt x="12966" y="696"/>
                    <a:pt x="12097" y="457"/>
                    <a:pt x="11228" y="279"/>
                  </a:cubicBezTo>
                  <a:cubicBezTo>
                    <a:pt x="10326" y="101"/>
                    <a:pt x="9393" y="1"/>
                    <a:pt x="84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238075" y="1301175"/>
              <a:ext cx="444425" cy="504875"/>
            </a:xfrm>
            <a:custGeom>
              <a:avLst/>
              <a:gdLst/>
              <a:ahLst/>
              <a:cxnLst/>
              <a:rect l="l" t="t" r="r" b="b"/>
              <a:pathLst>
                <a:path w="17777" h="20195" extrusionOk="0">
                  <a:moveTo>
                    <a:pt x="10323" y="1"/>
                  </a:moveTo>
                  <a:cubicBezTo>
                    <a:pt x="10299" y="48"/>
                    <a:pt x="10275" y="84"/>
                    <a:pt x="10251" y="120"/>
                  </a:cubicBezTo>
                  <a:cubicBezTo>
                    <a:pt x="9751" y="977"/>
                    <a:pt x="9049" y="1703"/>
                    <a:pt x="8215" y="2239"/>
                  </a:cubicBezTo>
                  <a:cubicBezTo>
                    <a:pt x="6596" y="3287"/>
                    <a:pt x="4584" y="3561"/>
                    <a:pt x="2977" y="4597"/>
                  </a:cubicBezTo>
                  <a:cubicBezTo>
                    <a:pt x="2048" y="5192"/>
                    <a:pt x="1274" y="6025"/>
                    <a:pt x="762" y="7002"/>
                  </a:cubicBezTo>
                  <a:cubicBezTo>
                    <a:pt x="250" y="7978"/>
                    <a:pt x="0" y="9169"/>
                    <a:pt x="441" y="10181"/>
                  </a:cubicBezTo>
                  <a:cubicBezTo>
                    <a:pt x="714" y="10824"/>
                    <a:pt x="1238" y="11336"/>
                    <a:pt x="1715" y="11859"/>
                  </a:cubicBezTo>
                  <a:cubicBezTo>
                    <a:pt x="2500" y="12705"/>
                    <a:pt x="3191" y="13657"/>
                    <a:pt x="3524" y="14765"/>
                  </a:cubicBezTo>
                  <a:cubicBezTo>
                    <a:pt x="3762" y="15562"/>
                    <a:pt x="3786" y="16396"/>
                    <a:pt x="3929" y="17217"/>
                  </a:cubicBezTo>
                  <a:cubicBezTo>
                    <a:pt x="4072" y="18039"/>
                    <a:pt x="4358" y="18884"/>
                    <a:pt x="4965" y="19444"/>
                  </a:cubicBezTo>
                  <a:cubicBezTo>
                    <a:pt x="5096" y="19575"/>
                    <a:pt x="5239" y="19670"/>
                    <a:pt x="5394" y="19765"/>
                  </a:cubicBezTo>
                  <a:cubicBezTo>
                    <a:pt x="5894" y="20063"/>
                    <a:pt x="6477" y="20194"/>
                    <a:pt x="7061" y="20194"/>
                  </a:cubicBezTo>
                  <a:cubicBezTo>
                    <a:pt x="7085" y="20194"/>
                    <a:pt x="7110" y="20194"/>
                    <a:pt x="7135" y="20194"/>
                  </a:cubicBezTo>
                  <a:cubicBezTo>
                    <a:pt x="7922" y="20194"/>
                    <a:pt x="9429" y="20020"/>
                    <a:pt x="10132" y="19801"/>
                  </a:cubicBezTo>
                  <a:lnTo>
                    <a:pt x="10275" y="19979"/>
                  </a:lnTo>
                  <a:cubicBezTo>
                    <a:pt x="12275" y="18336"/>
                    <a:pt x="14300" y="16705"/>
                    <a:pt x="16324" y="15086"/>
                  </a:cubicBezTo>
                  <a:lnTo>
                    <a:pt x="16347" y="15086"/>
                  </a:lnTo>
                  <a:cubicBezTo>
                    <a:pt x="16395" y="12871"/>
                    <a:pt x="16466" y="10669"/>
                    <a:pt x="16574" y="8466"/>
                  </a:cubicBezTo>
                  <a:lnTo>
                    <a:pt x="16562" y="8466"/>
                  </a:lnTo>
                  <a:cubicBezTo>
                    <a:pt x="16324" y="8395"/>
                    <a:pt x="16109" y="8311"/>
                    <a:pt x="15907" y="8204"/>
                  </a:cubicBezTo>
                  <a:cubicBezTo>
                    <a:pt x="15252" y="7859"/>
                    <a:pt x="14716" y="7299"/>
                    <a:pt x="14430" y="6621"/>
                  </a:cubicBezTo>
                  <a:cubicBezTo>
                    <a:pt x="14216" y="6144"/>
                    <a:pt x="14133" y="5585"/>
                    <a:pt x="14371" y="5120"/>
                  </a:cubicBezTo>
                  <a:cubicBezTo>
                    <a:pt x="14608" y="4656"/>
                    <a:pt x="15139" y="4398"/>
                    <a:pt x="15662" y="4398"/>
                  </a:cubicBezTo>
                  <a:cubicBezTo>
                    <a:pt x="15716" y="4398"/>
                    <a:pt x="15770" y="4401"/>
                    <a:pt x="15824" y="4406"/>
                  </a:cubicBezTo>
                  <a:cubicBezTo>
                    <a:pt x="16395" y="4478"/>
                    <a:pt x="16907" y="4823"/>
                    <a:pt x="17276" y="5251"/>
                  </a:cubicBezTo>
                  <a:lnTo>
                    <a:pt x="17371" y="5204"/>
                  </a:lnTo>
                  <a:cubicBezTo>
                    <a:pt x="17645" y="3894"/>
                    <a:pt x="17776" y="2549"/>
                    <a:pt x="17752" y="1215"/>
                  </a:cubicBezTo>
                  <a:lnTo>
                    <a:pt x="17752" y="1215"/>
                  </a:lnTo>
                  <a:cubicBezTo>
                    <a:pt x="16621" y="1263"/>
                    <a:pt x="15478" y="1310"/>
                    <a:pt x="14335" y="1334"/>
                  </a:cubicBezTo>
                  <a:lnTo>
                    <a:pt x="14240" y="1180"/>
                  </a:lnTo>
                  <a:cubicBezTo>
                    <a:pt x="14776" y="834"/>
                    <a:pt x="15323" y="525"/>
                    <a:pt x="15883" y="239"/>
                  </a:cubicBezTo>
                  <a:lnTo>
                    <a:pt x="15871" y="227"/>
                  </a:lnTo>
                  <a:cubicBezTo>
                    <a:pt x="14026" y="120"/>
                    <a:pt x="12168" y="48"/>
                    <a:pt x="103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394750" y="3292500"/>
              <a:ext cx="942125" cy="123550"/>
            </a:xfrm>
            <a:custGeom>
              <a:avLst/>
              <a:gdLst/>
              <a:ahLst/>
              <a:cxnLst/>
              <a:rect l="l" t="t" r="r" b="b"/>
              <a:pathLst>
                <a:path w="37685" h="4942" extrusionOk="0">
                  <a:moveTo>
                    <a:pt x="1" y="0"/>
                  </a:moveTo>
                  <a:lnTo>
                    <a:pt x="1418" y="4942"/>
                  </a:lnTo>
                  <a:lnTo>
                    <a:pt x="36362" y="4942"/>
                  </a:lnTo>
                  <a:lnTo>
                    <a:pt x="37684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463525" y="3416025"/>
              <a:ext cx="814100" cy="905500"/>
            </a:xfrm>
            <a:custGeom>
              <a:avLst/>
              <a:gdLst/>
              <a:ahLst/>
              <a:cxnLst/>
              <a:rect l="l" t="t" r="r" b="b"/>
              <a:pathLst>
                <a:path w="32564" h="36220" extrusionOk="0">
                  <a:moveTo>
                    <a:pt x="0" y="1"/>
                  </a:moveTo>
                  <a:lnTo>
                    <a:pt x="4370" y="36219"/>
                  </a:lnTo>
                  <a:lnTo>
                    <a:pt x="27813" y="36219"/>
                  </a:lnTo>
                  <a:lnTo>
                    <a:pt x="3256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898400" y="3715475"/>
              <a:ext cx="251250" cy="348875"/>
            </a:xfrm>
            <a:custGeom>
              <a:avLst/>
              <a:gdLst/>
              <a:ahLst/>
              <a:cxnLst/>
              <a:rect l="l" t="t" r="r" b="b"/>
              <a:pathLst>
                <a:path w="10050" h="13955" extrusionOk="0">
                  <a:moveTo>
                    <a:pt x="7584" y="0"/>
                  </a:moveTo>
                  <a:cubicBezTo>
                    <a:pt x="6870" y="417"/>
                    <a:pt x="6156" y="822"/>
                    <a:pt x="5441" y="1238"/>
                  </a:cubicBezTo>
                  <a:cubicBezTo>
                    <a:pt x="4691" y="1667"/>
                    <a:pt x="3941" y="2108"/>
                    <a:pt x="3191" y="2536"/>
                  </a:cubicBezTo>
                  <a:cubicBezTo>
                    <a:pt x="4108" y="4120"/>
                    <a:pt x="5025" y="5703"/>
                    <a:pt x="5929" y="7299"/>
                  </a:cubicBezTo>
                  <a:cubicBezTo>
                    <a:pt x="4763" y="7287"/>
                    <a:pt x="3596" y="7275"/>
                    <a:pt x="2429" y="7275"/>
                  </a:cubicBezTo>
                  <a:cubicBezTo>
                    <a:pt x="2453" y="6525"/>
                    <a:pt x="2477" y="5787"/>
                    <a:pt x="2489" y="5048"/>
                  </a:cubicBezTo>
                  <a:lnTo>
                    <a:pt x="2489" y="5048"/>
                  </a:lnTo>
                  <a:cubicBezTo>
                    <a:pt x="2465" y="5060"/>
                    <a:pt x="2453" y="5084"/>
                    <a:pt x="2441" y="5108"/>
                  </a:cubicBezTo>
                  <a:cubicBezTo>
                    <a:pt x="2286" y="5394"/>
                    <a:pt x="2131" y="5679"/>
                    <a:pt x="1977" y="5965"/>
                  </a:cubicBezTo>
                  <a:cubicBezTo>
                    <a:pt x="1322" y="7180"/>
                    <a:pt x="667" y="8394"/>
                    <a:pt x="12" y="9609"/>
                  </a:cubicBezTo>
                  <a:cubicBezTo>
                    <a:pt x="0" y="9620"/>
                    <a:pt x="0" y="9632"/>
                    <a:pt x="0" y="9644"/>
                  </a:cubicBezTo>
                  <a:cubicBezTo>
                    <a:pt x="0" y="9656"/>
                    <a:pt x="0" y="9668"/>
                    <a:pt x="12" y="9680"/>
                  </a:cubicBezTo>
                  <a:cubicBezTo>
                    <a:pt x="822" y="11085"/>
                    <a:pt x="1631" y="12502"/>
                    <a:pt x="2453" y="13907"/>
                  </a:cubicBezTo>
                  <a:cubicBezTo>
                    <a:pt x="2453" y="13919"/>
                    <a:pt x="2465" y="13930"/>
                    <a:pt x="2477" y="13954"/>
                  </a:cubicBezTo>
                  <a:cubicBezTo>
                    <a:pt x="2489" y="13288"/>
                    <a:pt x="2500" y="12645"/>
                    <a:pt x="2512" y="12002"/>
                  </a:cubicBezTo>
                  <a:lnTo>
                    <a:pt x="2584" y="12002"/>
                  </a:lnTo>
                  <a:cubicBezTo>
                    <a:pt x="3179" y="12014"/>
                    <a:pt x="3786" y="12014"/>
                    <a:pt x="4394" y="12025"/>
                  </a:cubicBezTo>
                  <a:lnTo>
                    <a:pt x="4822" y="12025"/>
                  </a:lnTo>
                  <a:cubicBezTo>
                    <a:pt x="4891" y="12029"/>
                    <a:pt x="4958" y="12031"/>
                    <a:pt x="5025" y="12031"/>
                  </a:cubicBezTo>
                  <a:cubicBezTo>
                    <a:pt x="5203" y="12031"/>
                    <a:pt x="5376" y="12015"/>
                    <a:pt x="5548" y="11954"/>
                  </a:cubicBezTo>
                  <a:cubicBezTo>
                    <a:pt x="5894" y="11823"/>
                    <a:pt x="6180" y="11621"/>
                    <a:pt x="6382" y="11311"/>
                  </a:cubicBezTo>
                  <a:cubicBezTo>
                    <a:pt x="6680" y="10847"/>
                    <a:pt x="6965" y="10382"/>
                    <a:pt x="7263" y="9918"/>
                  </a:cubicBezTo>
                  <a:cubicBezTo>
                    <a:pt x="8073" y="8656"/>
                    <a:pt x="8847" y="7358"/>
                    <a:pt x="9692" y="6120"/>
                  </a:cubicBezTo>
                  <a:cubicBezTo>
                    <a:pt x="9847" y="5882"/>
                    <a:pt x="9954" y="5620"/>
                    <a:pt x="10013" y="5334"/>
                  </a:cubicBezTo>
                  <a:cubicBezTo>
                    <a:pt x="10025" y="5239"/>
                    <a:pt x="10037" y="5144"/>
                    <a:pt x="10049" y="5060"/>
                  </a:cubicBezTo>
                  <a:lnTo>
                    <a:pt x="10049" y="4787"/>
                  </a:lnTo>
                  <a:cubicBezTo>
                    <a:pt x="10037" y="4739"/>
                    <a:pt x="10037" y="4679"/>
                    <a:pt x="10025" y="4620"/>
                  </a:cubicBezTo>
                  <a:cubicBezTo>
                    <a:pt x="9990" y="4358"/>
                    <a:pt x="9918" y="4084"/>
                    <a:pt x="9787" y="3846"/>
                  </a:cubicBezTo>
                  <a:cubicBezTo>
                    <a:pt x="9061" y="2584"/>
                    <a:pt x="8335" y="1322"/>
                    <a:pt x="7620" y="60"/>
                  </a:cubicBezTo>
                  <a:cubicBezTo>
                    <a:pt x="7608" y="36"/>
                    <a:pt x="7596" y="24"/>
                    <a:pt x="7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15625" y="3559500"/>
              <a:ext cx="364650" cy="185150"/>
            </a:xfrm>
            <a:custGeom>
              <a:avLst/>
              <a:gdLst/>
              <a:ahLst/>
              <a:cxnLst/>
              <a:rect l="l" t="t" r="r" b="b"/>
              <a:pathLst>
                <a:path w="14586" h="7406" extrusionOk="0">
                  <a:moveTo>
                    <a:pt x="3906" y="0"/>
                  </a:moveTo>
                  <a:cubicBezTo>
                    <a:pt x="3835" y="12"/>
                    <a:pt x="3763" y="24"/>
                    <a:pt x="3704" y="36"/>
                  </a:cubicBezTo>
                  <a:cubicBezTo>
                    <a:pt x="3323" y="96"/>
                    <a:pt x="2989" y="250"/>
                    <a:pt x="2692" y="477"/>
                  </a:cubicBezTo>
                  <a:cubicBezTo>
                    <a:pt x="2489" y="643"/>
                    <a:pt x="2299" y="834"/>
                    <a:pt x="2168" y="1060"/>
                  </a:cubicBezTo>
                  <a:cubicBezTo>
                    <a:pt x="1441" y="2346"/>
                    <a:pt x="727" y="3644"/>
                    <a:pt x="13" y="4930"/>
                  </a:cubicBezTo>
                  <a:cubicBezTo>
                    <a:pt x="13" y="4941"/>
                    <a:pt x="1" y="4953"/>
                    <a:pt x="1" y="4977"/>
                  </a:cubicBezTo>
                  <a:cubicBezTo>
                    <a:pt x="667" y="5334"/>
                    <a:pt x="1322" y="5703"/>
                    <a:pt x="2001" y="6073"/>
                  </a:cubicBezTo>
                  <a:cubicBezTo>
                    <a:pt x="2811" y="6513"/>
                    <a:pt x="3620" y="6965"/>
                    <a:pt x="4442" y="7406"/>
                  </a:cubicBezTo>
                  <a:cubicBezTo>
                    <a:pt x="5335" y="5811"/>
                    <a:pt x="6216" y="4203"/>
                    <a:pt x="7109" y="2596"/>
                  </a:cubicBezTo>
                  <a:cubicBezTo>
                    <a:pt x="7704" y="3608"/>
                    <a:pt x="8299" y="4608"/>
                    <a:pt x="8883" y="5608"/>
                  </a:cubicBezTo>
                  <a:cubicBezTo>
                    <a:pt x="8240" y="5977"/>
                    <a:pt x="7597" y="6346"/>
                    <a:pt x="6954" y="6715"/>
                  </a:cubicBezTo>
                  <a:cubicBezTo>
                    <a:pt x="6978" y="6727"/>
                    <a:pt x="7014" y="6727"/>
                    <a:pt x="7037" y="6727"/>
                  </a:cubicBezTo>
                  <a:cubicBezTo>
                    <a:pt x="7716" y="6692"/>
                    <a:pt x="8395" y="6656"/>
                    <a:pt x="9073" y="6620"/>
                  </a:cubicBezTo>
                  <a:cubicBezTo>
                    <a:pt x="9657" y="6596"/>
                    <a:pt x="10240" y="6573"/>
                    <a:pt x="10824" y="6537"/>
                  </a:cubicBezTo>
                  <a:cubicBezTo>
                    <a:pt x="11252" y="6513"/>
                    <a:pt x="11693" y="6501"/>
                    <a:pt x="12133" y="6477"/>
                  </a:cubicBezTo>
                  <a:cubicBezTo>
                    <a:pt x="12145" y="6477"/>
                    <a:pt x="12169" y="6465"/>
                    <a:pt x="12169" y="6465"/>
                  </a:cubicBezTo>
                  <a:cubicBezTo>
                    <a:pt x="12181" y="6454"/>
                    <a:pt x="12193" y="6442"/>
                    <a:pt x="12193" y="6430"/>
                  </a:cubicBezTo>
                  <a:cubicBezTo>
                    <a:pt x="12990" y="5013"/>
                    <a:pt x="13764" y="3596"/>
                    <a:pt x="14562" y="2179"/>
                  </a:cubicBezTo>
                  <a:cubicBezTo>
                    <a:pt x="14562" y="2155"/>
                    <a:pt x="14574" y="2143"/>
                    <a:pt x="14586" y="2120"/>
                  </a:cubicBezTo>
                  <a:lnTo>
                    <a:pt x="14586" y="2120"/>
                  </a:lnTo>
                  <a:cubicBezTo>
                    <a:pt x="14014" y="2441"/>
                    <a:pt x="13455" y="2774"/>
                    <a:pt x="12883" y="3096"/>
                  </a:cubicBezTo>
                  <a:cubicBezTo>
                    <a:pt x="12871" y="3072"/>
                    <a:pt x="12871" y="3060"/>
                    <a:pt x="12859" y="3048"/>
                  </a:cubicBezTo>
                  <a:cubicBezTo>
                    <a:pt x="12443" y="2346"/>
                    <a:pt x="12026" y="1643"/>
                    <a:pt x="11621" y="941"/>
                  </a:cubicBezTo>
                  <a:cubicBezTo>
                    <a:pt x="11383" y="548"/>
                    <a:pt x="11062" y="298"/>
                    <a:pt x="10609" y="203"/>
                  </a:cubicBezTo>
                  <a:cubicBezTo>
                    <a:pt x="10502" y="179"/>
                    <a:pt x="10383" y="143"/>
                    <a:pt x="10288" y="143"/>
                  </a:cubicBezTo>
                  <a:cubicBezTo>
                    <a:pt x="10014" y="131"/>
                    <a:pt x="9764" y="131"/>
                    <a:pt x="9490" y="131"/>
                  </a:cubicBezTo>
                  <a:cubicBezTo>
                    <a:pt x="9157" y="131"/>
                    <a:pt x="8823" y="131"/>
                    <a:pt x="8478" y="119"/>
                  </a:cubicBezTo>
                  <a:cubicBezTo>
                    <a:pt x="8037" y="119"/>
                    <a:pt x="7609" y="107"/>
                    <a:pt x="7180" y="107"/>
                  </a:cubicBezTo>
                  <a:cubicBezTo>
                    <a:pt x="6835" y="96"/>
                    <a:pt x="6502" y="96"/>
                    <a:pt x="6156" y="96"/>
                  </a:cubicBezTo>
                  <a:cubicBezTo>
                    <a:pt x="5912" y="90"/>
                    <a:pt x="5665" y="90"/>
                    <a:pt x="5418" y="90"/>
                  </a:cubicBezTo>
                  <a:cubicBezTo>
                    <a:pt x="5171" y="90"/>
                    <a:pt x="4924" y="90"/>
                    <a:pt x="4680" y="84"/>
                  </a:cubicBezTo>
                  <a:cubicBezTo>
                    <a:pt x="4537" y="72"/>
                    <a:pt x="4382" y="24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628125" y="3735400"/>
              <a:ext cx="238450" cy="284975"/>
            </a:xfrm>
            <a:custGeom>
              <a:avLst/>
              <a:gdLst/>
              <a:ahLst/>
              <a:cxnLst/>
              <a:rect l="l" t="t" r="r" b="b"/>
              <a:pathLst>
                <a:path w="9538" h="11399" extrusionOk="0">
                  <a:moveTo>
                    <a:pt x="0" y="1"/>
                  </a:moveTo>
                  <a:lnTo>
                    <a:pt x="0" y="13"/>
                  </a:lnTo>
                  <a:cubicBezTo>
                    <a:pt x="548" y="346"/>
                    <a:pt x="1108" y="680"/>
                    <a:pt x="1667" y="1013"/>
                  </a:cubicBezTo>
                  <a:cubicBezTo>
                    <a:pt x="1655" y="1037"/>
                    <a:pt x="1655" y="1049"/>
                    <a:pt x="1643" y="1061"/>
                  </a:cubicBezTo>
                  <a:cubicBezTo>
                    <a:pt x="1227" y="1763"/>
                    <a:pt x="798" y="2477"/>
                    <a:pt x="381" y="3192"/>
                  </a:cubicBezTo>
                  <a:cubicBezTo>
                    <a:pt x="84" y="3692"/>
                    <a:pt x="84" y="4216"/>
                    <a:pt x="346" y="4728"/>
                  </a:cubicBezTo>
                  <a:cubicBezTo>
                    <a:pt x="727" y="5490"/>
                    <a:pt x="1155" y="6240"/>
                    <a:pt x="1548" y="7002"/>
                  </a:cubicBezTo>
                  <a:cubicBezTo>
                    <a:pt x="2096" y="8038"/>
                    <a:pt x="2667" y="9062"/>
                    <a:pt x="3179" y="10121"/>
                  </a:cubicBezTo>
                  <a:cubicBezTo>
                    <a:pt x="3536" y="10871"/>
                    <a:pt x="4167" y="11252"/>
                    <a:pt x="4977" y="11383"/>
                  </a:cubicBezTo>
                  <a:cubicBezTo>
                    <a:pt x="5054" y="11395"/>
                    <a:pt x="5132" y="11398"/>
                    <a:pt x="5211" y="11398"/>
                  </a:cubicBezTo>
                  <a:cubicBezTo>
                    <a:pt x="5290" y="11398"/>
                    <a:pt x="5370" y="11395"/>
                    <a:pt x="5453" y="11395"/>
                  </a:cubicBezTo>
                  <a:lnTo>
                    <a:pt x="9537" y="11395"/>
                  </a:lnTo>
                  <a:lnTo>
                    <a:pt x="9537" y="8847"/>
                  </a:lnTo>
                  <a:lnTo>
                    <a:pt x="9537" y="6323"/>
                  </a:lnTo>
                  <a:lnTo>
                    <a:pt x="4048" y="6323"/>
                  </a:lnTo>
                  <a:cubicBezTo>
                    <a:pt x="4644" y="5311"/>
                    <a:pt x="5215" y="4311"/>
                    <a:pt x="5799" y="3299"/>
                  </a:cubicBezTo>
                  <a:cubicBezTo>
                    <a:pt x="6442" y="3692"/>
                    <a:pt x="7073" y="4073"/>
                    <a:pt x="7716" y="4466"/>
                  </a:cubicBezTo>
                  <a:lnTo>
                    <a:pt x="7716" y="4454"/>
                  </a:lnTo>
                  <a:cubicBezTo>
                    <a:pt x="7716" y="4442"/>
                    <a:pt x="7716" y="4442"/>
                    <a:pt x="7704" y="4430"/>
                  </a:cubicBezTo>
                  <a:cubicBezTo>
                    <a:pt x="6799" y="2977"/>
                    <a:pt x="5894" y="1513"/>
                    <a:pt x="4989" y="49"/>
                  </a:cubicBezTo>
                  <a:cubicBezTo>
                    <a:pt x="4989" y="25"/>
                    <a:pt x="4977" y="13"/>
                    <a:pt x="4965" y="13"/>
                  </a:cubicBezTo>
                  <a:cubicBezTo>
                    <a:pt x="4941" y="13"/>
                    <a:pt x="4929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4998525" y="4106300"/>
              <a:ext cx="378350" cy="244675"/>
            </a:xfrm>
            <a:custGeom>
              <a:avLst/>
              <a:gdLst/>
              <a:ahLst/>
              <a:cxnLst/>
              <a:rect l="l" t="t" r="r" b="b"/>
              <a:pathLst>
                <a:path w="15134" h="9787" extrusionOk="0">
                  <a:moveTo>
                    <a:pt x="14276" y="0"/>
                  </a:moveTo>
                  <a:lnTo>
                    <a:pt x="7216" y="1834"/>
                  </a:lnTo>
                  <a:cubicBezTo>
                    <a:pt x="4394" y="4024"/>
                    <a:pt x="1489" y="6358"/>
                    <a:pt x="1" y="9608"/>
                  </a:cubicBezTo>
                  <a:lnTo>
                    <a:pt x="370" y="9787"/>
                  </a:lnTo>
                  <a:cubicBezTo>
                    <a:pt x="5287" y="7430"/>
                    <a:pt x="10216" y="5072"/>
                    <a:pt x="15134" y="2727"/>
                  </a:cubicBezTo>
                  <a:cubicBezTo>
                    <a:pt x="14895" y="1810"/>
                    <a:pt x="14610" y="905"/>
                    <a:pt x="14288" y="12"/>
                  </a:cubicBezTo>
                  <a:lnTo>
                    <a:pt x="14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4280875" y="4232200"/>
              <a:ext cx="432825" cy="110750"/>
            </a:xfrm>
            <a:custGeom>
              <a:avLst/>
              <a:gdLst/>
              <a:ahLst/>
              <a:cxnLst/>
              <a:rect l="l" t="t" r="r" b="b"/>
              <a:pathLst>
                <a:path w="17313" h="4430" extrusionOk="0">
                  <a:moveTo>
                    <a:pt x="9871" y="0"/>
                  </a:moveTo>
                  <a:lnTo>
                    <a:pt x="9871" y="12"/>
                  </a:lnTo>
                  <a:cubicBezTo>
                    <a:pt x="6251" y="512"/>
                    <a:pt x="2787" y="2060"/>
                    <a:pt x="1" y="4430"/>
                  </a:cubicBezTo>
                  <a:cubicBezTo>
                    <a:pt x="5775" y="4275"/>
                    <a:pt x="11550" y="4132"/>
                    <a:pt x="17312" y="3977"/>
                  </a:cubicBezTo>
                  <a:cubicBezTo>
                    <a:pt x="17253" y="2655"/>
                    <a:pt x="17158" y="1322"/>
                    <a:pt x="17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910300" y="1464575"/>
              <a:ext cx="358100" cy="354850"/>
            </a:xfrm>
            <a:custGeom>
              <a:avLst/>
              <a:gdLst/>
              <a:ahLst/>
              <a:cxnLst/>
              <a:rect l="l" t="t" r="r" b="b"/>
              <a:pathLst>
                <a:path w="14324" h="14194" extrusionOk="0">
                  <a:moveTo>
                    <a:pt x="11724" y="1"/>
                  </a:moveTo>
                  <a:cubicBezTo>
                    <a:pt x="10776" y="1"/>
                    <a:pt x="9840" y="387"/>
                    <a:pt x="9133" y="1001"/>
                  </a:cubicBezTo>
                  <a:cubicBezTo>
                    <a:pt x="8311" y="1716"/>
                    <a:pt x="7775" y="2728"/>
                    <a:pt x="7561" y="3788"/>
                  </a:cubicBezTo>
                  <a:lnTo>
                    <a:pt x="7478" y="3883"/>
                  </a:lnTo>
                  <a:cubicBezTo>
                    <a:pt x="6477" y="3073"/>
                    <a:pt x="5406" y="2311"/>
                    <a:pt x="4168" y="2037"/>
                  </a:cubicBezTo>
                  <a:cubicBezTo>
                    <a:pt x="3895" y="1977"/>
                    <a:pt x="3611" y="1946"/>
                    <a:pt x="3327" y="1946"/>
                  </a:cubicBezTo>
                  <a:cubicBezTo>
                    <a:pt x="2272" y="1946"/>
                    <a:pt x="1209" y="2368"/>
                    <a:pt x="655" y="3240"/>
                  </a:cubicBezTo>
                  <a:cubicBezTo>
                    <a:pt x="0" y="4288"/>
                    <a:pt x="215" y="5657"/>
                    <a:pt x="762" y="6764"/>
                  </a:cubicBezTo>
                  <a:cubicBezTo>
                    <a:pt x="1429" y="8121"/>
                    <a:pt x="2525" y="9217"/>
                    <a:pt x="3679" y="10181"/>
                  </a:cubicBezTo>
                  <a:cubicBezTo>
                    <a:pt x="5537" y="11729"/>
                    <a:pt x="7585" y="13039"/>
                    <a:pt x="9728" y="14194"/>
                  </a:cubicBezTo>
                  <a:cubicBezTo>
                    <a:pt x="11264" y="10896"/>
                    <a:pt x="13514" y="7848"/>
                    <a:pt x="14121" y="4276"/>
                  </a:cubicBezTo>
                  <a:cubicBezTo>
                    <a:pt x="14276" y="3395"/>
                    <a:pt x="14324" y="2478"/>
                    <a:pt x="14062" y="1632"/>
                  </a:cubicBezTo>
                  <a:cubicBezTo>
                    <a:pt x="13931" y="1216"/>
                    <a:pt x="13716" y="799"/>
                    <a:pt x="13383" y="525"/>
                  </a:cubicBezTo>
                  <a:cubicBezTo>
                    <a:pt x="13038" y="216"/>
                    <a:pt x="12585" y="73"/>
                    <a:pt x="12133" y="25"/>
                  </a:cubicBezTo>
                  <a:cubicBezTo>
                    <a:pt x="11997" y="9"/>
                    <a:pt x="11860" y="1"/>
                    <a:pt x="1172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680625" y="1385725"/>
              <a:ext cx="127125" cy="183375"/>
            </a:xfrm>
            <a:custGeom>
              <a:avLst/>
              <a:gdLst/>
              <a:ahLst/>
              <a:cxnLst/>
              <a:rect l="l" t="t" r="r" b="b"/>
              <a:pathLst>
                <a:path w="5085" h="7335" extrusionOk="0">
                  <a:moveTo>
                    <a:pt x="5037" y="0"/>
                  </a:moveTo>
                  <a:cubicBezTo>
                    <a:pt x="5037" y="0"/>
                    <a:pt x="2180" y="905"/>
                    <a:pt x="679" y="1346"/>
                  </a:cubicBezTo>
                  <a:lnTo>
                    <a:pt x="679" y="1357"/>
                  </a:lnTo>
                  <a:cubicBezTo>
                    <a:pt x="525" y="2596"/>
                    <a:pt x="358" y="3834"/>
                    <a:pt x="191" y="5072"/>
                  </a:cubicBezTo>
                  <a:cubicBezTo>
                    <a:pt x="120" y="5525"/>
                    <a:pt x="60" y="5977"/>
                    <a:pt x="1" y="6430"/>
                  </a:cubicBezTo>
                  <a:cubicBezTo>
                    <a:pt x="263" y="6727"/>
                    <a:pt x="513" y="7037"/>
                    <a:pt x="775" y="7334"/>
                  </a:cubicBezTo>
                  <a:cubicBezTo>
                    <a:pt x="2251" y="4929"/>
                    <a:pt x="3692" y="2489"/>
                    <a:pt x="5085" y="24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515725" y="1069100"/>
              <a:ext cx="401275" cy="586325"/>
            </a:xfrm>
            <a:custGeom>
              <a:avLst/>
              <a:gdLst/>
              <a:ahLst/>
              <a:cxnLst/>
              <a:rect l="l" t="t" r="r" b="b"/>
              <a:pathLst>
                <a:path w="16051" h="23453" extrusionOk="0">
                  <a:moveTo>
                    <a:pt x="10569" y="0"/>
                  </a:moveTo>
                  <a:cubicBezTo>
                    <a:pt x="10460" y="0"/>
                    <a:pt x="10347" y="15"/>
                    <a:pt x="10240" y="33"/>
                  </a:cubicBezTo>
                  <a:cubicBezTo>
                    <a:pt x="7442" y="473"/>
                    <a:pt x="4632" y="926"/>
                    <a:pt x="1822" y="1366"/>
                  </a:cubicBezTo>
                  <a:cubicBezTo>
                    <a:pt x="1215" y="1461"/>
                    <a:pt x="608" y="1557"/>
                    <a:pt x="1" y="1604"/>
                  </a:cubicBezTo>
                  <a:lnTo>
                    <a:pt x="1" y="1664"/>
                  </a:lnTo>
                  <a:cubicBezTo>
                    <a:pt x="346" y="4962"/>
                    <a:pt x="691" y="8248"/>
                    <a:pt x="1275" y="11510"/>
                  </a:cubicBezTo>
                  <a:cubicBezTo>
                    <a:pt x="1418" y="12248"/>
                    <a:pt x="1560" y="13010"/>
                    <a:pt x="1953" y="13653"/>
                  </a:cubicBezTo>
                  <a:cubicBezTo>
                    <a:pt x="2108" y="13915"/>
                    <a:pt x="2322" y="14165"/>
                    <a:pt x="2584" y="14296"/>
                  </a:cubicBezTo>
                  <a:cubicBezTo>
                    <a:pt x="2894" y="14451"/>
                    <a:pt x="3239" y="14463"/>
                    <a:pt x="3585" y="14463"/>
                  </a:cubicBezTo>
                  <a:cubicBezTo>
                    <a:pt x="4811" y="14451"/>
                    <a:pt x="6037" y="14308"/>
                    <a:pt x="7228" y="14034"/>
                  </a:cubicBezTo>
                  <a:cubicBezTo>
                    <a:pt x="7252" y="14022"/>
                    <a:pt x="7264" y="14022"/>
                    <a:pt x="7275" y="14011"/>
                  </a:cubicBezTo>
                  <a:cubicBezTo>
                    <a:pt x="8776" y="13570"/>
                    <a:pt x="11633" y="12665"/>
                    <a:pt x="11633" y="12665"/>
                  </a:cubicBezTo>
                  <a:lnTo>
                    <a:pt x="11681" y="12689"/>
                  </a:lnTo>
                  <a:cubicBezTo>
                    <a:pt x="10288" y="15154"/>
                    <a:pt x="8847" y="17594"/>
                    <a:pt x="7371" y="19999"/>
                  </a:cubicBezTo>
                  <a:cubicBezTo>
                    <a:pt x="8073" y="20845"/>
                    <a:pt x="8776" y="21678"/>
                    <a:pt x="9478" y="22512"/>
                  </a:cubicBezTo>
                  <a:cubicBezTo>
                    <a:pt x="9776" y="22857"/>
                    <a:pt x="10073" y="23214"/>
                    <a:pt x="10443" y="23452"/>
                  </a:cubicBezTo>
                  <a:cubicBezTo>
                    <a:pt x="12395" y="22071"/>
                    <a:pt x="14264" y="20583"/>
                    <a:pt x="16050" y="19011"/>
                  </a:cubicBezTo>
                  <a:lnTo>
                    <a:pt x="16027" y="18987"/>
                  </a:lnTo>
                  <a:cubicBezTo>
                    <a:pt x="15943" y="18654"/>
                    <a:pt x="15848" y="18321"/>
                    <a:pt x="15753" y="17987"/>
                  </a:cubicBezTo>
                  <a:cubicBezTo>
                    <a:pt x="14848" y="14689"/>
                    <a:pt x="14014" y="11367"/>
                    <a:pt x="13252" y="8034"/>
                  </a:cubicBezTo>
                  <a:cubicBezTo>
                    <a:pt x="13633" y="7569"/>
                    <a:pt x="13991" y="7093"/>
                    <a:pt x="14217" y="6533"/>
                  </a:cubicBezTo>
                  <a:cubicBezTo>
                    <a:pt x="14479" y="5902"/>
                    <a:pt x="14514" y="5129"/>
                    <a:pt x="14157" y="4533"/>
                  </a:cubicBezTo>
                  <a:cubicBezTo>
                    <a:pt x="14014" y="4307"/>
                    <a:pt x="13800" y="4105"/>
                    <a:pt x="13550" y="4033"/>
                  </a:cubicBezTo>
                  <a:cubicBezTo>
                    <a:pt x="13473" y="4010"/>
                    <a:pt x="13396" y="3997"/>
                    <a:pt x="13319" y="3997"/>
                  </a:cubicBezTo>
                  <a:cubicBezTo>
                    <a:pt x="13277" y="3997"/>
                    <a:pt x="13235" y="4001"/>
                    <a:pt x="13193" y="4009"/>
                  </a:cubicBezTo>
                  <a:cubicBezTo>
                    <a:pt x="12967" y="4057"/>
                    <a:pt x="12776" y="4224"/>
                    <a:pt x="12621" y="4390"/>
                  </a:cubicBezTo>
                  <a:cubicBezTo>
                    <a:pt x="12205" y="4795"/>
                    <a:pt x="11859" y="5271"/>
                    <a:pt x="11586" y="5783"/>
                  </a:cubicBezTo>
                  <a:lnTo>
                    <a:pt x="11514" y="5748"/>
                  </a:lnTo>
                  <a:cubicBezTo>
                    <a:pt x="11419" y="4045"/>
                    <a:pt x="11300" y="2331"/>
                    <a:pt x="11169" y="628"/>
                  </a:cubicBezTo>
                  <a:cubicBezTo>
                    <a:pt x="11145" y="473"/>
                    <a:pt x="11133" y="307"/>
                    <a:pt x="11038" y="176"/>
                  </a:cubicBezTo>
                  <a:cubicBezTo>
                    <a:pt x="10926" y="41"/>
                    <a:pt x="10753" y="0"/>
                    <a:pt x="1056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397550" y="988325"/>
              <a:ext cx="457525" cy="225375"/>
            </a:xfrm>
            <a:custGeom>
              <a:avLst/>
              <a:gdLst/>
              <a:ahLst/>
              <a:cxnLst/>
              <a:rect l="l" t="t" r="r" b="b"/>
              <a:pathLst>
                <a:path w="18301" h="9015" extrusionOk="0">
                  <a:moveTo>
                    <a:pt x="16256" y="0"/>
                  </a:moveTo>
                  <a:cubicBezTo>
                    <a:pt x="16049" y="0"/>
                    <a:pt x="15834" y="72"/>
                    <a:pt x="15634" y="144"/>
                  </a:cubicBezTo>
                  <a:cubicBezTo>
                    <a:pt x="12231" y="1376"/>
                    <a:pt x="8621" y="2010"/>
                    <a:pt x="5002" y="2010"/>
                  </a:cubicBezTo>
                  <a:cubicBezTo>
                    <a:pt x="4633" y="2010"/>
                    <a:pt x="4264" y="2003"/>
                    <a:pt x="3894" y="1990"/>
                  </a:cubicBezTo>
                  <a:cubicBezTo>
                    <a:pt x="3063" y="1959"/>
                    <a:pt x="2232" y="1902"/>
                    <a:pt x="1401" y="1902"/>
                  </a:cubicBezTo>
                  <a:cubicBezTo>
                    <a:pt x="1267" y="1902"/>
                    <a:pt x="1134" y="1903"/>
                    <a:pt x="1001" y="1906"/>
                  </a:cubicBezTo>
                  <a:cubicBezTo>
                    <a:pt x="763" y="1906"/>
                    <a:pt x="501" y="1930"/>
                    <a:pt x="311" y="2073"/>
                  </a:cubicBezTo>
                  <a:cubicBezTo>
                    <a:pt x="84" y="2240"/>
                    <a:pt x="1" y="2573"/>
                    <a:pt x="60" y="2859"/>
                  </a:cubicBezTo>
                  <a:cubicBezTo>
                    <a:pt x="108" y="3145"/>
                    <a:pt x="299" y="3395"/>
                    <a:pt x="489" y="3597"/>
                  </a:cubicBezTo>
                  <a:cubicBezTo>
                    <a:pt x="1227" y="4383"/>
                    <a:pt x="2299" y="4752"/>
                    <a:pt x="3370" y="4847"/>
                  </a:cubicBezTo>
                  <a:cubicBezTo>
                    <a:pt x="3560" y="4862"/>
                    <a:pt x="3749" y="4869"/>
                    <a:pt x="3939" y="4869"/>
                  </a:cubicBezTo>
                  <a:cubicBezTo>
                    <a:pt x="4202" y="4869"/>
                    <a:pt x="4465" y="4856"/>
                    <a:pt x="4728" y="4835"/>
                  </a:cubicBezTo>
                  <a:cubicBezTo>
                    <a:pt x="5335" y="4788"/>
                    <a:pt x="5942" y="4692"/>
                    <a:pt x="6549" y="4597"/>
                  </a:cubicBezTo>
                  <a:cubicBezTo>
                    <a:pt x="9359" y="4157"/>
                    <a:pt x="12169" y="3704"/>
                    <a:pt x="14967" y="3264"/>
                  </a:cubicBezTo>
                  <a:cubicBezTo>
                    <a:pt x="15074" y="3246"/>
                    <a:pt x="15187" y="3231"/>
                    <a:pt x="15296" y="3231"/>
                  </a:cubicBezTo>
                  <a:cubicBezTo>
                    <a:pt x="15480" y="3231"/>
                    <a:pt x="15653" y="3272"/>
                    <a:pt x="15765" y="3407"/>
                  </a:cubicBezTo>
                  <a:cubicBezTo>
                    <a:pt x="15860" y="3538"/>
                    <a:pt x="15872" y="3704"/>
                    <a:pt x="15896" y="3859"/>
                  </a:cubicBezTo>
                  <a:cubicBezTo>
                    <a:pt x="16027" y="5562"/>
                    <a:pt x="16146" y="7276"/>
                    <a:pt x="16241" y="8979"/>
                  </a:cubicBezTo>
                  <a:lnTo>
                    <a:pt x="16313" y="9014"/>
                  </a:lnTo>
                  <a:cubicBezTo>
                    <a:pt x="16586" y="8502"/>
                    <a:pt x="16932" y="8026"/>
                    <a:pt x="17348" y="7621"/>
                  </a:cubicBezTo>
                  <a:cubicBezTo>
                    <a:pt x="17503" y="7455"/>
                    <a:pt x="17694" y="7288"/>
                    <a:pt x="17920" y="7240"/>
                  </a:cubicBezTo>
                  <a:cubicBezTo>
                    <a:pt x="17962" y="7232"/>
                    <a:pt x="18004" y="7228"/>
                    <a:pt x="18046" y="7228"/>
                  </a:cubicBezTo>
                  <a:cubicBezTo>
                    <a:pt x="18123" y="7228"/>
                    <a:pt x="18200" y="7241"/>
                    <a:pt x="18277" y="7264"/>
                  </a:cubicBezTo>
                  <a:lnTo>
                    <a:pt x="18301" y="7181"/>
                  </a:lnTo>
                  <a:cubicBezTo>
                    <a:pt x="17884" y="5121"/>
                    <a:pt x="17479" y="3061"/>
                    <a:pt x="17063" y="990"/>
                  </a:cubicBezTo>
                  <a:cubicBezTo>
                    <a:pt x="16991" y="632"/>
                    <a:pt x="16884" y="216"/>
                    <a:pt x="16551" y="61"/>
                  </a:cubicBezTo>
                  <a:cubicBezTo>
                    <a:pt x="16457" y="18"/>
                    <a:pt x="16357" y="0"/>
                    <a:pt x="162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231775" y="1512225"/>
              <a:ext cx="953400" cy="989825"/>
            </a:xfrm>
            <a:custGeom>
              <a:avLst/>
              <a:gdLst/>
              <a:ahLst/>
              <a:cxnLst/>
              <a:rect l="l" t="t" r="r" b="b"/>
              <a:pathLst>
                <a:path w="38136" h="39593" extrusionOk="0">
                  <a:moveTo>
                    <a:pt x="18133" y="0"/>
                  </a:moveTo>
                  <a:lnTo>
                    <a:pt x="18133" y="0"/>
                  </a:lnTo>
                  <a:cubicBezTo>
                    <a:pt x="16574" y="298"/>
                    <a:pt x="15014" y="643"/>
                    <a:pt x="13454" y="1036"/>
                  </a:cubicBezTo>
                  <a:cubicBezTo>
                    <a:pt x="11728" y="1524"/>
                    <a:pt x="10049" y="2274"/>
                    <a:pt x="8680" y="3453"/>
                  </a:cubicBezTo>
                  <a:cubicBezTo>
                    <a:pt x="7323" y="4632"/>
                    <a:pt x="6584" y="6061"/>
                    <a:pt x="6037" y="7620"/>
                  </a:cubicBezTo>
                  <a:cubicBezTo>
                    <a:pt x="5691" y="9013"/>
                    <a:pt x="5346" y="10394"/>
                    <a:pt x="5025" y="11787"/>
                  </a:cubicBezTo>
                  <a:lnTo>
                    <a:pt x="5013" y="11787"/>
                  </a:lnTo>
                  <a:lnTo>
                    <a:pt x="5001" y="11883"/>
                  </a:lnTo>
                  <a:cubicBezTo>
                    <a:pt x="4941" y="12097"/>
                    <a:pt x="4894" y="12311"/>
                    <a:pt x="4846" y="12538"/>
                  </a:cubicBezTo>
                  <a:lnTo>
                    <a:pt x="4858" y="12538"/>
                  </a:lnTo>
                  <a:lnTo>
                    <a:pt x="2941" y="21622"/>
                  </a:lnTo>
                  <a:lnTo>
                    <a:pt x="0" y="23039"/>
                  </a:lnTo>
                  <a:cubicBezTo>
                    <a:pt x="0" y="23039"/>
                    <a:pt x="381" y="24087"/>
                    <a:pt x="2608" y="26480"/>
                  </a:cubicBezTo>
                  <a:cubicBezTo>
                    <a:pt x="2608" y="26480"/>
                    <a:pt x="3108" y="27158"/>
                    <a:pt x="3513" y="28075"/>
                  </a:cubicBezTo>
                  <a:lnTo>
                    <a:pt x="10216" y="23801"/>
                  </a:lnTo>
                  <a:cubicBezTo>
                    <a:pt x="10216" y="23801"/>
                    <a:pt x="10728" y="31516"/>
                    <a:pt x="10418" y="37624"/>
                  </a:cubicBezTo>
                  <a:cubicBezTo>
                    <a:pt x="10418" y="37624"/>
                    <a:pt x="15476" y="39593"/>
                    <a:pt x="22762" y="39593"/>
                  </a:cubicBezTo>
                  <a:cubicBezTo>
                    <a:pt x="26463" y="39593"/>
                    <a:pt x="30739" y="39085"/>
                    <a:pt x="35219" y="37553"/>
                  </a:cubicBezTo>
                  <a:lnTo>
                    <a:pt x="34088" y="18431"/>
                  </a:lnTo>
                  <a:lnTo>
                    <a:pt x="36409" y="12538"/>
                  </a:lnTo>
                  <a:cubicBezTo>
                    <a:pt x="36564" y="12133"/>
                    <a:pt x="36719" y="11728"/>
                    <a:pt x="36874" y="11335"/>
                  </a:cubicBezTo>
                  <a:cubicBezTo>
                    <a:pt x="36874" y="11335"/>
                    <a:pt x="36874" y="11323"/>
                    <a:pt x="36886" y="11323"/>
                  </a:cubicBezTo>
                  <a:cubicBezTo>
                    <a:pt x="37005" y="11002"/>
                    <a:pt x="37136" y="10668"/>
                    <a:pt x="37267" y="10347"/>
                  </a:cubicBezTo>
                  <a:cubicBezTo>
                    <a:pt x="37374" y="10073"/>
                    <a:pt x="37481" y="9799"/>
                    <a:pt x="37576" y="9537"/>
                  </a:cubicBezTo>
                  <a:cubicBezTo>
                    <a:pt x="37576" y="9525"/>
                    <a:pt x="37588" y="9525"/>
                    <a:pt x="37588" y="9525"/>
                  </a:cubicBezTo>
                  <a:cubicBezTo>
                    <a:pt x="38136" y="7108"/>
                    <a:pt x="37422" y="4346"/>
                    <a:pt x="35755" y="2536"/>
                  </a:cubicBezTo>
                  <a:cubicBezTo>
                    <a:pt x="35421" y="2167"/>
                    <a:pt x="34695" y="1679"/>
                    <a:pt x="34088" y="1453"/>
                  </a:cubicBezTo>
                  <a:cubicBezTo>
                    <a:pt x="31790" y="917"/>
                    <a:pt x="29456" y="512"/>
                    <a:pt x="27111" y="250"/>
                  </a:cubicBezTo>
                  <a:lnTo>
                    <a:pt x="27111" y="250"/>
                  </a:lnTo>
                  <a:cubicBezTo>
                    <a:pt x="27206" y="584"/>
                    <a:pt x="27301" y="917"/>
                    <a:pt x="27385" y="1250"/>
                  </a:cubicBezTo>
                  <a:lnTo>
                    <a:pt x="27408" y="1274"/>
                  </a:lnTo>
                  <a:cubicBezTo>
                    <a:pt x="25622" y="2846"/>
                    <a:pt x="23753" y="4334"/>
                    <a:pt x="21801" y="5703"/>
                  </a:cubicBezTo>
                  <a:cubicBezTo>
                    <a:pt x="21431" y="5477"/>
                    <a:pt x="21134" y="5120"/>
                    <a:pt x="20836" y="4775"/>
                  </a:cubicBezTo>
                  <a:cubicBezTo>
                    <a:pt x="20134" y="3941"/>
                    <a:pt x="19431" y="3108"/>
                    <a:pt x="18729" y="2263"/>
                  </a:cubicBezTo>
                  <a:cubicBezTo>
                    <a:pt x="18467" y="1965"/>
                    <a:pt x="18217" y="1655"/>
                    <a:pt x="17955" y="1358"/>
                  </a:cubicBezTo>
                  <a:cubicBezTo>
                    <a:pt x="18014" y="905"/>
                    <a:pt x="18074" y="453"/>
                    <a:pt x="1813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487150" y="2449825"/>
              <a:ext cx="889725" cy="1782400"/>
            </a:xfrm>
            <a:custGeom>
              <a:avLst/>
              <a:gdLst/>
              <a:ahLst/>
              <a:cxnLst/>
              <a:rect l="l" t="t" r="r" b="b"/>
              <a:pathLst>
                <a:path w="35589" h="71296" extrusionOk="0">
                  <a:moveTo>
                    <a:pt x="215" y="1"/>
                  </a:moveTo>
                  <a:cubicBezTo>
                    <a:pt x="203" y="144"/>
                    <a:pt x="203" y="287"/>
                    <a:pt x="191" y="430"/>
                  </a:cubicBezTo>
                  <a:lnTo>
                    <a:pt x="167" y="6645"/>
                  </a:lnTo>
                  <a:lnTo>
                    <a:pt x="1" y="71295"/>
                  </a:lnTo>
                  <a:lnTo>
                    <a:pt x="9526" y="71295"/>
                  </a:lnTo>
                  <a:lnTo>
                    <a:pt x="10585" y="23194"/>
                  </a:lnTo>
                  <a:lnTo>
                    <a:pt x="11657" y="33136"/>
                  </a:lnTo>
                  <a:lnTo>
                    <a:pt x="25206" y="68736"/>
                  </a:lnTo>
                  <a:lnTo>
                    <a:pt x="27671" y="68093"/>
                  </a:lnTo>
                  <a:lnTo>
                    <a:pt x="34731" y="66259"/>
                  </a:lnTo>
                  <a:lnTo>
                    <a:pt x="35589" y="66033"/>
                  </a:lnTo>
                  <a:lnTo>
                    <a:pt x="23873" y="30433"/>
                  </a:lnTo>
                  <a:lnTo>
                    <a:pt x="25206" y="13"/>
                  </a:lnTo>
                  <a:lnTo>
                    <a:pt x="25206" y="13"/>
                  </a:lnTo>
                  <a:cubicBezTo>
                    <a:pt x="25135" y="25"/>
                    <a:pt x="25075" y="49"/>
                    <a:pt x="25004" y="60"/>
                  </a:cubicBezTo>
                  <a:cubicBezTo>
                    <a:pt x="21020" y="1241"/>
                    <a:pt x="16867" y="1830"/>
                    <a:pt x="12714" y="1830"/>
                  </a:cubicBezTo>
                  <a:cubicBezTo>
                    <a:pt x="8488" y="1830"/>
                    <a:pt x="4262" y="1220"/>
                    <a:pt x="21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037100" y="1853125"/>
              <a:ext cx="323875" cy="134775"/>
            </a:xfrm>
            <a:custGeom>
              <a:avLst/>
              <a:gdLst/>
              <a:ahLst/>
              <a:cxnLst/>
              <a:rect l="l" t="t" r="r" b="b"/>
              <a:pathLst>
                <a:path w="12955" h="5391" extrusionOk="0">
                  <a:moveTo>
                    <a:pt x="9798" y="1"/>
                  </a:moveTo>
                  <a:cubicBezTo>
                    <a:pt x="9640" y="1"/>
                    <a:pt x="9485" y="32"/>
                    <a:pt x="9335" y="56"/>
                  </a:cubicBezTo>
                  <a:cubicBezTo>
                    <a:pt x="6227" y="711"/>
                    <a:pt x="3108" y="1354"/>
                    <a:pt x="0" y="1997"/>
                  </a:cubicBezTo>
                  <a:lnTo>
                    <a:pt x="0" y="2021"/>
                  </a:lnTo>
                  <a:cubicBezTo>
                    <a:pt x="477" y="3164"/>
                    <a:pt x="1548" y="3997"/>
                    <a:pt x="2715" y="4367"/>
                  </a:cubicBezTo>
                  <a:cubicBezTo>
                    <a:pt x="3345" y="4570"/>
                    <a:pt x="4003" y="4655"/>
                    <a:pt x="4664" y="4655"/>
                  </a:cubicBezTo>
                  <a:cubicBezTo>
                    <a:pt x="5239" y="4655"/>
                    <a:pt x="5817" y="4591"/>
                    <a:pt x="6382" y="4486"/>
                  </a:cubicBezTo>
                  <a:cubicBezTo>
                    <a:pt x="7466" y="4283"/>
                    <a:pt x="8549" y="3914"/>
                    <a:pt x="9490" y="3331"/>
                  </a:cubicBezTo>
                  <a:lnTo>
                    <a:pt x="9502" y="3366"/>
                  </a:lnTo>
                  <a:cubicBezTo>
                    <a:pt x="10121" y="3962"/>
                    <a:pt x="10740" y="4557"/>
                    <a:pt x="11347" y="5152"/>
                  </a:cubicBezTo>
                  <a:cubicBezTo>
                    <a:pt x="11430" y="5236"/>
                    <a:pt x="11514" y="5319"/>
                    <a:pt x="11597" y="5390"/>
                  </a:cubicBezTo>
                  <a:cubicBezTo>
                    <a:pt x="12062" y="4200"/>
                    <a:pt x="12514" y="3009"/>
                    <a:pt x="12954" y="1807"/>
                  </a:cubicBezTo>
                  <a:lnTo>
                    <a:pt x="12800" y="1747"/>
                  </a:lnTo>
                  <a:cubicBezTo>
                    <a:pt x="12597" y="1616"/>
                    <a:pt x="12383" y="1485"/>
                    <a:pt x="12181" y="1342"/>
                  </a:cubicBezTo>
                  <a:cubicBezTo>
                    <a:pt x="11645" y="997"/>
                    <a:pt x="11109" y="640"/>
                    <a:pt x="10561" y="295"/>
                  </a:cubicBezTo>
                  <a:cubicBezTo>
                    <a:pt x="10383" y="176"/>
                    <a:pt x="10204" y="56"/>
                    <a:pt x="10002" y="21"/>
                  </a:cubicBezTo>
                  <a:cubicBezTo>
                    <a:pt x="9934" y="6"/>
                    <a:pt x="9866" y="1"/>
                    <a:pt x="979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>
            <a:spLocks noGrp="1"/>
          </p:cNvSpPr>
          <p:nvPr>
            <p:ph type="title" idx="2"/>
          </p:nvPr>
        </p:nvSpPr>
        <p:spPr>
          <a:xfrm>
            <a:off x="1489925" y="1220125"/>
            <a:ext cx="13854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1489925" y="3267775"/>
            <a:ext cx="30948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Предаване към сървър</a:t>
            </a:r>
            <a:endParaRPr/>
          </a:p>
        </p:txBody>
      </p:sp>
      <p:grpSp>
        <p:nvGrpSpPr>
          <p:cNvPr id="596" name="Google Shape;596;p35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97" name="Google Shape;597;p35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5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631" name="Google Shape;631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title"/>
          </p:nvPr>
        </p:nvSpPr>
        <p:spPr>
          <a:xfrm>
            <a:off x="2974550" y="553000"/>
            <a:ext cx="54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Предаване към сървър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1"/>
          </p:nvPr>
        </p:nvSpPr>
        <p:spPr>
          <a:xfrm>
            <a:off x="3728525" y="2161750"/>
            <a:ext cx="42507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Периодично изпращане на получената информация(снимка, номер на автобуса) към REST API endpoint на отдалечен сървър</a:t>
            </a:r>
            <a:endParaRPr/>
          </a:p>
        </p:txBody>
      </p:sp>
      <p:grpSp>
        <p:nvGrpSpPr>
          <p:cNvPr id="640" name="Google Shape;640;p36"/>
          <p:cNvGrpSpPr/>
          <p:nvPr/>
        </p:nvGrpSpPr>
        <p:grpSpPr>
          <a:xfrm>
            <a:off x="342862" y="344863"/>
            <a:ext cx="2829548" cy="3353952"/>
            <a:chOff x="342862" y="344863"/>
            <a:chExt cx="2829548" cy="3353952"/>
          </a:xfrm>
        </p:grpSpPr>
        <p:grpSp>
          <p:nvGrpSpPr>
            <p:cNvPr id="641" name="Google Shape;641;p36"/>
            <p:cNvGrpSpPr/>
            <p:nvPr/>
          </p:nvGrpSpPr>
          <p:grpSpPr>
            <a:xfrm>
              <a:off x="342862" y="344863"/>
              <a:ext cx="1397069" cy="2951452"/>
              <a:chOff x="252122" y="879390"/>
              <a:chExt cx="1240736" cy="2621183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36"/>
            <p:cNvGrpSpPr/>
            <p:nvPr/>
          </p:nvGrpSpPr>
          <p:grpSpPr>
            <a:xfrm>
              <a:off x="2095699" y="1042084"/>
              <a:ext cx="1076711" cy="2274662"/>
              <a:chOff x="252122" y="879390"/>
              <a:chExt cx="1240736" cy="2621183"/>
            </a:xfrm>
          </p:grpSpPr>
          <p:sp>
            <p:nvSpPr>
              <p:cNvPr id="653" name="Google Shape;653;p36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6"/>
            <p:cNvGrpSpPr/>
            <p:nvPr/>
          </p:nvGrpSpPr>
          <p:grpSpPr>
            <a:xfrm>
              <a:off x="1342701" y="1585618"/>
              <a:ext cx="1000282" cy="2113197"/>
              <a:chOff x="252122" y="879390"/>
              <a:chExt cx="1240736" cy="2621183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3FB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/>
          <p:nvPr/>
        </p:nvSpPr>
        <p:spPr>
          <a:xfrm>
            <a:off x="3993450" y="880600"/>
            <a:ext cx="4627180" cy="4021352"/>
          </a:xfrm>
          <a:custGeom>
            <a:avLst/>
            <a:gdLst/>
            <a:ahLst/>
            <a:cxnLst/>
            <a:rect l="l" t="t" r="r" b="b"/>
            <a:pathLst>
              <a:path w="233578" h="185937" extrusionOk="0">
                <a:moveTo>
                  <a:pt x="121779" y="0"/>
                </a:moveTo>
                <a:cubicBezTo>
                  <a:pt x="109175" y="0"/>
                  <a:pt x="96563" y="3745"/>
                  <a:pt x="85785" y="11250"/>
                </a:cubicBezTo>
                <a:cubicBezTo>
                  <a:pt x="76082" y="18013"/>
                  <a:pt x="74105" y="21668"/>
                  <a:pt x="58091" y="27753"/>
                </a:cubicBezTo>
                <a:cubicBezTo>
                  <a:pt x="39827" y="34694"/>
                  <a:pt x="14943" y="36361"/>
                  <a:pt x="6359" y="57578"/>
                </a:cubicBezTo>
                <a:cubicBezTo>
                  <a:pt x="1" y="73294"/>
                  <a:pt x="2644" y="100107"/>
                  <a:pt x="15038" y="121228"/>
                </a:cubicBezTo>
                <a:cubicBezTo>
                  <a:pt x="26290" y="140409"/>
                  <a:pt x="41982" y="141814"/>
                  <a:pt x="54067" y="146589"/>
                </a:cubicBezTo>
                <a:cubicBezTo>
                  <a:pt x="70891" y="153232"/>
                  <a:pt x="82225" y="165662"/>
                  <a:pt x="99561" y="173735"/>
                </a:cubicBezTo>
                <a:cubicBezTo>
                  <a:pt x="114733" y="180786"/>
                  <a:pt x="135375" y="185937"/>
                  <a:pt x="155204" y="185937"/>
                </a:cubicBezTo>
                <a:cubicBezTo>
                  <a:pt x="170496" y="185937"/>
                  <a:pt x="185305" y="182874"/>
                  <a:pt x="196752" y="175259"/>
                </a:cubicBezTo>
                <a:cubicBezTo>
                  <a:pt x="233578" y="150780"/>
                  <a:pt x="213194" y="117061"/>
                  <a:pt x="201347" y="87891"/>
                </a:cubicBezTo>
                <a:cubicBezTo>
                  <a:pt x="186560" y="51517"/>
                  <a:pt x="181512" y="36944"/>
                  <a:pt x="171296" y="24014"/>
                </a:cubicBezTo>
                <a:cubicBezTo>
                  <a:pt x="158656" y="8021"/>
                  <a:pt x="140226" y="0"/>
                  <a:pt x="121779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</a:t>
            </a:r>
            <a:endParaRPr/>
          </a:p>
        </p:txBody>
      </p:sp>
      <p:grpSp>
        <p:nvGrpSpPr>
          <p:cNvPr id="680" name="Google Shape;680;p37"/>
          <p:cNvGrpSpPr/>
          <p:nvPr/>
        </p:nvGrpSpPr>
        <p:grpSpPr>
          <a:xfrm>
            <a:off x="4265220" y="1801966"/>
            <a:ext cx="4234653" cy="2798652"/>
            <a:chOff x="4110902" y="1802134"/>
            <a:chExt cx="4875824" cy="3222398"/>
          </a:xfrm>
        </p:grpSpPr>
        <p:sp>
          <p:nvSpPr>
            <p:cNvPr id="681" name="Google Shape;681;p37"/>
            <p:cNvSpPr/>
            <p:nvPr/>
          </p:nvSpPr>
          <p:spPr>
            <a:xfrm>
              <a:off x="4480374" y="3375874"/>
              <a:ext cx="612865" cy="1012595"/>
            </a:xfrm>
            <a:custGeom>
              <a:avLst/>
              <a:gdLst/>
              <a:ahLst/>
              <a:cxnLst/>
              <a:rect l="l" t="t" r="r" b="b"/>
              <a:pathLst>
                <a:path w="19789" h="32696" extrusionOk="0">
                  <a:moveTo>
                    <a:pt x="3108" y="1"/>
                  </a:moveTo>
                  <a:cubicBezTo>
                    <a:pt x="0" y="22575"/>
                    <a:pt x="18371" y="32695"/>
                    <a:pt x="18371" y="32695"/>
                  </a:cubicBezTo>
                  <a:cubicBezTo>
                    <a:pt x="19788" y="10038"/>
                    <a:pt x="3108" y="1"/>
                    <a:pt x="310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322923" y="3882172"/>
              <a:ext cx="490069" cy="471332"/>
            </a:xfrm>
            <a:custGeom>
              <a:avLst/>
              <a:gdLst/>
              <a:ahLst/>
              <a:cxnLst/>
              <a:rect l="l" t="t" r="r" b="b"/>
              <a:pathLst>
                <a:path w="15824" h="1521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911" y="15218"/>
                    <a:pt x="15632" y="15218"/>
                  </a:cubicBezTo>
                  <a:cubicBezTo>
                    <a:pt x="15695" y="15218"/>
                    <a:pt x="15759" y="15218"/>
                    <a:pt x="15824" y="15216"/>
                  </a:cubicBezTo>
                  <a:cubicBezTo>
                    <a:pt x="15824" y="15216"/>
                    <a:pt x="11299" y="1084"/>
                    <a:pt x="0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605019" y="3081257"/>
              <a:ext cx="1804622" cy="902714"/>
            </a:xfrm>
            <a:custGeom>
              <a:avLst/>
              <a:gdLst/>
              <a:ahLst/>
              <a:cxnLst/>
              <a:rect l="l" t="t" r="r" b="b"/>
              <a:pathLst>
                <a:path w="58270" h="29148" extrusionOk="0">
                  <a:moveTo>
                    <a:pt x="29111" y="1"/>
                  </a:moveTo>
                  <a:cubicBezTo>
                    <a:pt x="26277" y="1"/>
                    <a:pt x="23789" y="1465"/>
                    <a:pt x="22360" y="3680"/>
                  </a:cubicBezTo>
                  <a:cubicBezTo>
                    <a:pt x="22058" y="3301"/>
                    <a:pt x="21738" y="3027"/>
                    <a:pt x="21426" y="3027"/>
                  </a:cubicBezTo>
                  <a:cubicBezTo>
                    <a:pt x="21307" y="3027"/>
                    <a:pt x="21189" y="3067"/>
                    <a:pt x="21074" y="3156"/>
                  </a:cubicBezTo>
                  <a:cubicBezTo>
                    <a:pt x="20003" y="3977"/>
                    <a:pt x="21074" y="7180"/>
                    <a:pt x="21074" y="7180"/>
                  </a:cubicBezTo>
                  <a:cubicBezTo>
                    <a:pt x="21074" y="7180"/>
                    <a:pt x="19381" y="4442"/>
                    <a:pt x="18289" y="4442"/>
                  </a:cubicBezTo>
                  <a:cubicBezTo>
                    <a:pt x="18126" y="4442"/>
                    <a:pt x="17976" y="4503"/>
                    <a:pt x="17848" y="4644"/>
                  </a:cubicBezTo>
                  <a:cubicBezTo>
                    <a:pt x="17443" y="5073"/>
                    <a:pt x="17502" y="6073"/>
                    <a:pt x="17705" y="7133"/>
                  </a:cubicBezTo>
                  <a:cubicBezTo>
                    <a:pt x="16217" y="7752"/>
                    <a:pt x="15169" y="9204"/>
                    <a:pt x="15109" y="10895"/>
                  </a:cubicBezTo>
                  <a:cubicBezTo>
                    <a:pt x="14573" y="10764"/>
                    <a:pt x="14014" y="10681"/>
                    <a:pt x="13442" y="10681"/>
                  </a:cubicBezTo>
                  <a:cubicBezTo>
                    <a:pt x="9775" y="10681"/>
                    <a:pt x="6799" y="13657"/>
                    <a:pt x="6799" y="17324"/>
                  </a:cubicBezTo>
                  <a:cubicBezTo>
                    <a:pt x="6799" y="17586"/>
                    <a:pt x="6822" y="17848"/>
                    <a:pt x="6846" y="18098"/>
                  </a:cubicBezTo>
                  <a:cubicBezTo>
                    <a:pt x="3441" y="19325"/>
                    <a:pt x="0" y="22265"/>
                    <a:pt x="0" y="29147"/>
                  </a:cubicBezTo>
                  <a:lnTo>
                    <a:pt x="57769" y="29147"/>
                  </a:lnTo>
                  <a:cubicBezTo>
                    <a:pt x="57769" y="29147"/>
                    <a:pt x="58269" y="20039"/>
                    <a:pt x="50983" y="17813"/>
                  </a:cubicBezTo>
                  <a:cubicBezTo>
                    <a:pt x="51078" y="17301"/>
                    <a:pt x="51126" y="16765"/>
                    <a:pt x="51126" y="16229"/>
                  </a:cubicBezTo>
                  <a:cubicBezTo>
                    <a:pt x="51126" y="11419"/>
                    <a:pt x="47339" y="7514"/>
                    <a:pt x="42589" y="7311"/>
                  </a:cubicBezTo>
                  <a:cubicBezTo>
                    <a:pt x="42767" y="6609"/>
                    <a:pt x="42732" y="5990"/>
                    <a:pt x="42208" y="5728"/>
                  </a:cubicBezTo>
                  <a:cubicBezTo>
                    <a:pt x="42018" y="5630"/>
                    <a:pt x="41832" y="5587"/>
                    <a:pt x="41650" y="5587"/>
                  </a:cubicBezTo>
                  <a:cubicBezTo>
                    <a:pt x="40540" y="5587"/>
                    <a:pt x="39608" y="7184"/>
                    <a:pt x="39291" y="7787"/>
                  </a:cubicBezTo>
                  <a:cubicBezTo>
                    <a:pt x="39267" y="7799"/>
                    <a:pt x="39255" y="7799"/>
                    <a:pt x="39231" y="7811"/>
                  </a:cubicBezTo>
                  <a:cubicBezTo>
                    <a:pt x="39422" y="7037"/>
                    <a:pt x="39958" y="4418"/>
                    <a:pt x="38267" y="4073"/>
                  </a:cubicBezTo>
                  <a:cubicBezTo>
                    <a:pt x="38200" y="4060"/>
                    <a:pt x="38136" y="4054"/>
                    <a:pt x="38072" y="4054"/>
                  </a:cubicBezTo>
                  <a:cubicBezTo>
                    <a:pt x="37477" y="4054"/>
                    <a:pt x="37016" y="4592"/>
                    <a:pt x="36671" y="5335"/>
                  </a:cubicBezTo>
                  <a:cubicBezTo>
                    <a:pt x="35564" y="2227"/>
                    <a:pt x="32600" y="1"/>
                    <a:pt x="2911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192034" y="2781498"/>
              <a:ext cx="101798" cy="1531745"/>
            </a:xfrm>
            <a:custGeom>
              <a:avLst/>
              <a:gdLst/>
              <a:ahLst/>
              <a:cxnLst/>
              <a:rect l="l" t="t" r="r" b="b"/>
              <a:pathLst>
                <a:path w="3287" h="49459" extrusionOk="0">
                  <a:moveTo>
                    <a:pt x="0" y="0"/>
                  </a:moveTo>
                  <a:lnTo>
                    <a:pt x="0" y="49459"/>
                  </a:lnTo>
                  <a:lnTo>
                    <a:pt x="3286" y="4945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242917" y="2781498"/>
              <a:ext cx="50915" cy="1531745"/>
            </a:xfrm>
            <a:custGeom>
              <a:avLst/>
              <a:gdLst/>
              <a:ahLst/>
              <a:cxnLst/>
              <a:rect l="l" t="t" r="r" b="b"/>
              <a:pathLst>
                <a:path w="1644" h="49459" extrusionOk="0">
                  <a:moveTo>
                    <a:pt x="0" y="0"/>
                  </a:moveTo>
                  <a:lnTo>
                    <a:pt x="0" y="49459"/>
                  </a:lnTo>
                  <a:lnTo>
                    <a:pt x="1643" y="4945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647045" y="2191148"/>
              <a:ext cx="101798" cy="1531745"/>
            </a:xfrm>
            <a:custGeom>
              <a:avLst/>
              <a:gdLst/>
              <a:ahLst/>
              <a:cxnLst/>
              <a:rect l="l" t="t" r="r" b="b"/>
              <a:pathLst>
                <a:path w="3287" h="49459" extrusionOk="0">
                  <a:moveTo>
                    <a:pt x="1" y="0"/>
                  </a:moveTo>
                  <a:lnTo>
                    <a:pt x="1" y="49459"/>
                  </a:lnTo>
                  <a:lnTo>
                    <a:pt x="3287" y="49459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697929" y="2191148"/>
              <a:ext cx="50915" cy="1531745"/>
            </a:xfrm>
            <a:custGeom>
              <a:avLst/>
              <a:gdLst/>
              <a:ahLst/>
              <a:cxnLst/>
              <a:rect l="l" t="t" r="r" b="b"/>
              <a:pathLst>
                <a:path w="1644" h="49459" extrusionOk="0">
                  <a:moveTo>
                    <a:pt x="1" y="0"/>
                  </a:moveTo>
                  <a:lnTo>
                    <a:pt x="1" y="49459"/>
                  </a:lnTo>
                  <a:lnTo>
                    <a:pt x="1644" y="4945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801183" y="2781498"/>
              <a:ext cx="101798" cy="1531745"/>
            </a:xfrm>
            <a:custGeom>
              <a:avLst/>
              <a:gdLst/>
              <a:ahLst/>
              <a:cxnLst/>
              <a:rect l="l" t="t" r="r" b="b"/>
              <a:pathLst>
                <a:path w="3287" h="49459" extrusionOk="0">
                  <a:moveTo>
                    <a:pt x="0" y="0"/>
                  </a:moveTo>
                  <a:lnTo>
                    <a:pt x="0" y="49459"/>
                  </a:lnTo>
                  <a:lnTo>
                    <a:pt x="3286" y="4945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852066" y="2781498"/>
              <a:ext cx="50915" cy="1531745"/>
            </a:xfrm>
            <a:custGeom>
              <a:avLst/>
              <a:gdLst/>
              <a:ahLst/>
              <a:cxnLst/>
              <a:rect l="l" t="t" r="r" b="b"/>
              <a:pathLst>
                <a:path w="1644" h="49459" extrusionOk="0">
                  <a:moveTo>
                    <a:pt x="0" y="0"/>
                  </a:moveTo>
                  <a:lnTo>
                    <a:pt x="0" y="49459"/>
                  </a:lnTo>
                  <a:lnTo>
                    <a:pt x="1643" y="4945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717821" y="2453309"/>
              <a:ext cx="1013338" cy="896798"/>
            </a:xfrm>
            <a:custGeom>
              <a:avLst/>
              <a:gdLst/>
              <a:ahLst/>
              <a:cxnLst/>
              <a:rect l="l" t="t" r="r" b="b"/>
              <a:pathLst>
                <a:path w="32720" h="28957" extrusionOk="0">
                  <a:moveTo>
                    <a:pt x="12633" y="1"/>
                  </a:moveTo>
                  <a:cubicBezTo>
                    <a:pt x="11776" y="1"/>
                    <a:pt x="11014" y="512"/>
                    <a:pt x="10693" y="1298"/>
                  </a:cubicBezTo>
                  <a:lnTo>
                    <a:pt x="560" y="26075"/>
                  </a:lnTo>
                  <a:cubicBezTo>
                    <a:pt x="1" y="27444"/>
                    <a:pt x="1013" y="28956"/>
                    <a:pt x="2489" y="28956"/>
                  </a:cubicBezTo>
                  <a:lnTo>
                    <a:pt x="20087" y="28956"/>
                  </a:lnTo>
                  <a:cubicBezTo>
                    <a:pt x="20932" y="28956"/>
                    <a:pt x="21706" y="28444"/>
                    <a:pt x="22027" y="27659"/>
                  </a:cubicBezTo>
                  <a:lnTo>
                    <a:pt x="32160" y="2882"/>
                  </a:lnTo>
                  <a:cubicBezTo>
                    <a:pt x="32719" y="1513"/>
                    <a:pt x="31707" y="1"/>
                    <a:pt x="30231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512449" y="2453309"/>
              <a:ext cx="783975" cy="896798"/>
            </a:xfrm>
            <a:custGeom>
              <a:avLst/>
              <a:gdLst/>
              <a:ahLst/>
              <a:cxnLst/>
              <a:rect l="l" t="t" r="r" b="b"/>
              <a:pathLst>
                <a:path w="25314" h="28957" extrusionOk="0">
                  <a:moveTo>
                    <a:pt x="12478" y="1"/>
                  </a:moveTo>
                  <a:cubicBezTo>
                    <a:pt x="11800" y="1"/>
                    <a:pt x="11181" y="417"/>
                    <a:pt x="10919" y="1048"/>
                  </a:cubicBezTo>
                  <a:lnTo>
                    <a:pt x="453" y="26635"/>
                  </a:lnTo>
                  <a:cubicBezTo>
                    <a:pt x="1" y="27742"/>
                    <a:pt x="822" y="28956"/>
                    <a:pt x="2013" y="28956"/>
                  </a:cubicBezTo>
                  <a:lnTo>
                    <a:pt x="12848" y="28956"/>
                  </a:lnTo>
                  <a:cubicBezTo>
                    <a:pt x="13526" y="28956"/>
                    <a:pt x="14133" y="28540"/>
                    <a:pt x="14395" y="27909"/>
                  </a:cubicBezTo>
                  <a:lnTo>
                    <a:pt x="24861" y="2322"/>
                  </a:lnTo>
                  <a:cubicBezTo>
                    <a:pt x="25313" y="1215"/>
                    <a:pt x="24504" y="1"/>
                    <a:pt x="23313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124178" y="1854473"/>
              <a:ext cx="1455435" cy="513328"/>
            </a:xfrm>
            <a:custGeom>
              <a:avLst/>
              <a:gdLst/>
              <a:ahLst/>
              <a:cxnLst/>
              <a:rect l="l" t="t" r="r" b="b"/>
              <a:pathLst>
                <a:path w="46995" h="16575" extrusionOk="0">
                  <a:moveTo>
                    <a:pt x="8109" y="1"/>
                  </a:moveTo>
                  <a:cubicBezTo>
                    <a:pt x="7811" y="1"/>
                    <a:pt x="7525" y="179"/>
                    <a:pt x="7394" y="453"/>
                  </a:cubicBezTo>
                  <a:lnTo>
                    <a:pt x="250" y="15443"/>
                  </a:lnTo>
                  <a:cubicBezTo>
                    <a:pt x="0" y="15967"/>
                    <a:pt x="393" y="16574"/>
                    <a:pt x="965" y="16574"/>
                  </a:cubicBezTo>
                  <a:lnTo>
                    <a:pt x="38886" y="16574"/>
                  </a:lnTo>
                  <a:cubicBezTo>
                    <a:pt x="39196" y="16574"/>
                    <a:pt x="39470" y="16408"/>
                    <a:pt x="39601" y="16122"/>
                  </a:cubicBezTo>
                  <a:lnTo>
                    <a:pt x="46744" y="1132"/>
                  </a:lnTo>
                  <a:cubicBezTo>
                    <a:pt x="46994" y="608"/>
                    <a:pt x="46613" y="1"/>
                    <a:pt x="4603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691651" y="2400939"/>
              <a:ext cx="1013307" cy="896427"/>
            </a:xfrm>
            <a:custGeom>
              <a:avLst/>
              <a:gdLst/>
              <a:ahLst/>
              <a:cxnLst/>
              <a:rect l="l" t="t" r="r" b="b"/>
              <a:pathLst>
                <a:path w="32719" h="28945" extrusionOk="0">
                  <a:moveTo>
                    <a:pt x="12633" y="1"/>
                  </a:moveTo>
                  <a:cubicBezTo>
                    <a:pt x="11776" y="1"/>
                    <a:pt x="11014" y="513"/>
                    <a:pt x="10692" y="1299"/>
                  </a:cubicBezTo>
                  <a:lnTo>
                    <a:pt x="560" y="26075"/>
                  </a:lnTo>
                  <a:cubicBezTo>
                    <a:pt x="0" y="27445"/>
                    <a:pt x="1012" y="28945"/>
                    <a:pt x="2489" y="28945"/>
                  </a:cubicBezTo>
                  <a:lnTo>
                    <a:pt x="20086" y="28945"/>
                  </a:lnTo>
                  <a:cubicBezTo>
                    <a:pt x="20932" y="28945"/>
                    <a:pt x="21694" y="28433"/>
                    <a:pt x="22015" y="27647"/>
                  </a:cubicBezTo>
                  <a:lnTo>
                    <a:pt x="32159" y="2882"/>
                  </a:lnTo>
                  <a:cubicBezTo>
                    <a:pt x="32719" y="1501"/>
                    <a:pt x="31707" y="1"/>
                    <a:pt x="30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770191" y="2466595"/>
              <a:ext cx="855856" cy="765145"/>
            </a:xfrm>
            <a:custGeom>
              <a:avLst/>
              <a:gdLst/>
              <a:ahLst/>
              <a:cxnLst/>
              <a:rect l="l" t="t" r="r" b="b"/>
              <a:pathLst>
                <a:path w="27635" h="24706" extrusionOk="0">
                  <a:moveTo>
                    <a:pt x="10109" y="0"/>
                  </a:moveTo>
                  <a:lnTo>
                    <a:pt x="0" y="24706"/>
                  </a:lnTo>
                  <a:lnTo>
                    <a:pt x="17526" y="24706"/>
                  </a:lnTo>
                  <a:lnTo>
                    <a:pt x="27635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492164" y="2400939"/>
              <a:ext cx="783975" cy="896427"/>
            </a:xfrm>
            <a:custGeom>
              <a:avLst/>
              <a:gdLst/>
              <a:ahLst/>
              <a:cxnLst/>
              <a:rect l="l" t="t" r="r" b="b"/>
              <a:pathLst>
                <a:path w="25314" h="28945" extrusionOk="0">
                  <a:moveTo>
                    <a:pt x="12467" y="1"/>
                  </a:moveTo>
                  <a:cubicBezTo>
                    <a:pt x="11788" y="1"/>
                    <a:pt x="11181" y="418"/>
                    <a:pt x="10919" y="1049"/>
                  </a:cubicBezTo>
                  <a:lnTo>
                    <a:pt x="453" y="26635"/>
                  </a:lnTo>
                  <a:cubicBezTo>
                    <a:pt x="1" y="27742"/>
                    <a:pt x="811" y="28945"/>
                    <a:pt x="2001" y="28945"/>
                  </a:cubicBezTo>
                  <a:lnTo>
                    <a:pt x="12836" y="28945"/>
                  </a:lnTo>
                  <a:cubicBezTo>
                    <a:pt x="13514" y="28945"/>
                    <a:pt x="14134" y="28540"/>
                    <a:pt x="14396" y="27909"/>
                  </a:cubicBezTo>
                  <a:lnTo>
                    <a:pt x="24861" y="2323"/>
                  </a:lnTo>
                  <a:cubicBezTo>
                    <a:pt x="25314" y="1215"/>
                    <a:pt x="24504" y="1"/>
                    <a:pt x="23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574389" y="2466595"/>
              <a:ext cx="619152" cy="765145"/>
            </a:xfrm>
            <a:custGeom>
              <a:avLst/>
              <a:gdLst/>
              <a:ahLst/>
              <a:cxnLst/>
              <a:rect l="l" t="t" r="r" b="b"/>
              <a:pathLst>
                <a:path w="19992" h="24706" extrusionOk="0">
                  <a:moveTo>
                    <a:pt x="10109" y="0"/>
                  </a:moveTo>
                  <a:lnTo>
                    <a:pt x="1" y="24706"/>
                  </a:lnTo>
                  <a:lnTo>
                    <a:pt x="9883" y="24706"/>
                  </a:lnTo>
                  <a:lnTo>
                    <a:pt x="19992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097265" y="1802134"/>
              <a:ext cx="1455064" cy="513297"/>
            </a:xfrm>
            <a:custGeom>
              <a:avLst/>
              <a:gdLst/>
              <a:ahLst/>
              <a:cxnLst/>
              <a:rect l="l" t="t" r="r" b="b"/>
              <a:pathLst>
                <a:path w="46983" h="16574" extrusionOk="0">
                  <a:moveTo>
                    <a:pt x="8097" y="0"/>
                  </a:moveTo>
                  <a:cubicBezTo>
                    <a:pt x="7799" y="0"/>
                    <a:pt x="7525" y="167"/>
                    <a:pt x="7382" y="441"/>
                  </a:cubicBezTo>
                  <a:lnTo>
                    <a:pt x="250" y="15442"/>
                  </a:lnTo>
                  <a:cubicBezTo>
                    <a:pt x="0" y="15966"/>
                    <a:pt x="381" y="16574"/>
                    <a:pt x="965" y="16574"/>
                  </a:cubicBezTo>
                  <a:lnTo>
                    <a:pt x="38874" y="16574"/>
                  </a:lnTo>
                  <a:cubicBezTo>
                    <a:pt x="39184" y="16574"/>
                    <a:pt x="39458" y="16395"/>
                    <a:pt x="39589" y="16121"/>
                  </a:cubicBezTo>
                  <a:lnTo>
                    <a:pt x="46732" y="1119"/>
                  </a:lnTo>
                  <a:cubicBezTo>
                    <a:pt x="46982" y="595"/>
                    <a:pt x="46601" y="0"/>
                    <a:pt x="46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192034" y="1867388"/>
              <a:ext cx="1265527" cy="382418"/>
            </a:xfrm>
            <a:custGeom>
              <a:avLst/>
              <a:gdLst/>
              <a:ahLst/>
              <a:cxnLst/>
              <a:rect l="l" t="t" r="r" b="b"/>
              <a:pathLst>
                <a:path w="40863" h="12348" extrusionOk="0">
                  <a:moveTo>
                    <a:pt x="5882" y="1"/>
                  </a:moveTo>
                  <a:lnTo>
                    <a:pt x="0" y="12347"/>
                  </a:lnTo>
                  <a:lnTo>
                    <a:pt x="34981" y="12347"/>
                  </a:lnTo>
                  <a:lnTo>
                    <a:pt x="40862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846161" y="2409053"/>
              <a:ext cx="747089" cy="888684"/>
            </a:xfrm>
            <a:custGeom>
              <a:avLst/>
              <a:gdLst/>
              <a:ahLst/>
              <a:cxnLst/>
              <a:rect l="l" t="t" r="r" b="b"/>
              <a:pathLst>
                <a:path w="24123" h="28695" extrusionOk="0">
                  <a:moveTo>
                    <a:pt x="16990" y="6942"/>
                  </a:moveTo>
                  <a:lnTo>
                    <a:pt x="14597" y="12871"/>
                  </a:lnTo>
                  <a:lnTo>
                    <a:pt x="8858" y="12871"/>
                  </a:lnTo>
                  <a:lnTo>
                    <a:pt x="11252" y="6942"/>
                  </a:lnTo>
                  <a:close/>
                  <a:moveTo>
                    <a:pt x="14252" y="13717"/>
                  </a:moveTo>
                  <a:lnTo>
                    <a:pt x="12085" y="19086"/>
                  </a:lnTo>
                  <a:lnTo>
                    <a:pt x="6358" y="19086"/>
                  </a:lnTo>
                  <a:lnTo>
                    <a:pt x="8513" y="13717"/>
                  </a:lnTo>
                  <a:close/>
                  <a:moveTo>
                    <a:pt x="13145" y="1"/>
                  </a:moveTo>
                  <a:lnTo>
                    <a:pt x="10680" y="6097"/>
                  </a:lnTo>
                  <a:lnTo>
                    <a:pt x="4977" y="6097"/>
                  </a:lnTo>
                  <a:lnTo>
                    <a:pt x="4977" y="6942"/>
                  </a:lnTo>
                  <a:lnTo>
                    <a:pt x="10335" y="6942"/>
                  </a:lnTo>
                  <a:lnTo>
                    <a:pt x="7942" y="12871"/>
                  </a:lnTo>
                  <a:lnTo>
                    <a:pt x="1929" y="12871"/>
                  </a:lnTo>
                  <a:lnTo>
                    <a:pt x="1929" y="13717"/>
                  </a:lnTo>
                  <a:lnTo>
                    <a:pt x="7608" y="13717"/>
                  </a:lnTo>
                  <a:lnTo>
                    <a:pt x="5441" y="19086"/>
                  </a:lnTo>
                  <a:lnTo>
                    <a:pt x="0" y="19086"/>
                  </a:lnTo>
                  <a:lnTo>
                    <a:pt x="0" y="19932"/>
                  </a:lnTo>
                  <a:lnTo>
                    <a:pt x="5096" y="19932"/>
                  </a:lnTo>
                  <a:lnTo>
                    <a:pt x="1691" y="28373"/>
                  </a:lnTo>
                  <a:lnTo>
                    <a:pt x="2477" y="28695"/>
                  </a:lnTo>
                  <a:lnTo>
                    <a:pt x="6013" y="19932"/>
                  </a:lnTo>
                  <a:lnTo>
                    <a:pt x="11752" y="19932"/>
                  </a:lnTo>
                  <a:lnTo>
                    <a:pt x="8335" y="28373"/>
                  </a:lnTo>
                  <a:lnTo>
                    <a:pt x="9120" y="28695"/>
                  </a:lnTo>
                  <a:lnTo>
                    <a:pt x="12656" y="19932"/>
                  </a:lnTo>
                  <a:lnTo>
                    <a:pt x="19395" y="19932"/>
                  </a:lnTo>
                  <a:lnTo>
                    <a:pt x="19395" y="19086"/>
                  </a:lnTo>
                  <a:lnTo>
                    <a:pt x="13002" y="19086"/>
                  </a:lnTo>
                  <a:lnTo>
                    <a:pt x="15169" y="13717"/>
                  </a:lnTo>
                  <a:lnTo>
                    <a:pt x="21515" y="13717"/>
                  </a:lnTo>
                  <a:lnTo>
                    <a:pt x="21515" y="12871"/>
                  </a:lnTo>
                  <a:lnTo>
                    <a:pt x="15514" y="12871"/>
                  </a:lnTo>
                  <a:lnTo>
                    <a:pt x="17907" y="6942"/>
                  </a:lnTo>
                  <a:lnTo>
                    <a:pt x="24122" y="6942"/>
                  </a:lnTo>
                  <a:lnTo>
                    <a:pt x="24122" y="6097"/>
                  </a:lnTo>
                  <a:lnTo>
                    <a:pt x="18241" y="6097"/>
                  </a:lnTo>
                  <a:lnTo>
                    <a:pt x="20574" y="322"/>
                  </a:lnTo>
                  <a:lnTo>
                    <a:pt x="19788" y="1"/>
                  </a:lnTo>
                  <a:lnTo>
                    <a:pt x="17324" y="6097"/>
                  </a:lnTo>
                  <a:lnTo>
                    <a:pt x="11597" y="6097"/>
                  </a:lnTo>
                  <a:lnTo>
                    <a:pt x="13930" y="322"/>
                  </a:lnTo>
                  <a:lnTo>
                    <a:pt x="13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626016" y="2409053"/>
              <a:ext cx="564211" cy="888684"/>
            </a:xfrm>
            <a:custGeom>
              <a:avLst/>
              <a:gdLst/>
              <a:ahLst/>
              <a:cxnLst/>
              <a:rect l="l" t="t" r="r" b="b"/>
              <a:pathLst>
                <a:path w="18218" h="28695" extrusionOk="0">
                  <a:moveTo>
                    <a:pt x="13312" y="1"/>
                  </a:moveTo>
                  <a:lnTo>
                    <a:pt x="10847" y="6097"/>
                  </a:lnTo>
                  <a:lnTo>
                    <a:pt x="5644" y="6097"/>
                  </a:lnTo>
                  <a:lnTo>
                    <a:pt x="5644" y="6942"/>
                  </a:lnTo>
                  <a:lnTo>
                    <a:pt x="10514" y="6942"/>
                  </a:lnTo>
                  <a:lnTo>
                    <a:pt x="8121" y="12871"/>
                  </a:lnTo>
                  <a:lnTo>
                    <a:pt x="3156" y="12871"/>
                  </a:lnTo>
                  <a:lnTo>
                    <a:pt x="3156" y="13717"/>
                  </a:lnTo>
                  <a:lnTo>
                    <a:pt x="7776" y="13717"/>
                  </a:lnTo>
                  <a:lnTo>
                    <a:pt x="5382" y="19646"/>
                  </a:lnTo>
                  <a:lnTo>
                    <a:pt x="1" y="19646"/>
                  </a:lnTo>
                  <a:lnTo>
                    <a:pt x="1" y="20503"/>
                  </a:lnTo>
                  <a:lnTo>
                    <a:pt x="5037" y="20503"/>
                  </a:lnTo>
                  <a:lnTo>
                    <a:pt x="1858" y="28373"/>
                  </a:lnTo>
                  <a:lnTo>
                    <a:pt x="2644" y="28695"/>
                  </a:lnTo>
                  <a:lnTo>
                    <a:pt x="5954" y="20503"/>
                  </a:lnTo>
                  <a:lnTo>
                    <a:pt x="11931" y="20503"/>
                  </a:lnTo>
                  <a:lnTo>
                    <a:pt x="11931" y="19646"/>
                  </a:lnTo>
                  <a:lnTo>
                    <a:pt x="6299" y="19646"/>
                  </a:lnTo>
                  <a:lnTo>
                    <a:pt x="8692" y="13717"/>
                  </a:lnTo>
                  <a:lnTo>
                    <a:pt x="15455" y="13717"/>
                  </a:lnTo>
                  <a:lnTo>
                    <a:pt x="15455" y="12871"/>
                  </a:lnTo>
                  <a:lnTo>
                    <a:pt x="9026" y="12871"/>
                  </a:lnTo>
                  <a:lnTo>
                    <a:pt x="11419" y="6942"/>
                  </a:lnTo>
                  <a:lnTo>
                    <a:pt x="18217" y="6942"/>
                  </a:lnTo>
                  <a:lnTo>
                    <a:pt x="18217" y="6097"/>
                  </a:lnTo>
                  <a:lnTo>
                    <a:pt x="11764" y="6097"/>
                  </a:lnTo>
                  <a:lnTo>
                    <a:pt x="14098" y="322"/>
                  </a:lnTo>
                  <a:lnTo>
                    <a:pt x="13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213775" y="1835674"/>
              <a:ext cx="1240844" cy="459099"/>
            </a:xfrm>
            <a:custGeom>
              <a:avLst/>
              <a:gdLst/>
              <a:ahLst/>
              <a:cxnLst/>
              <a:rect l="l" t="t" r="r" b="b"/>
              <a:pathLst>
                <a:path w="40066" h="14824" extrusionOk="0">
                  <a:moveTo>
                    <a:pt x="13836" y="5120"/>
                  </a:moveTo>
                  <a:lnTo>
                    <a:pt x="12086" y="8799"/>
                  </a:lnTo>
                  <a:lnTo>
                    <a:pt x="6966" y="8799"/>
                  </a:lnTo>
                  <a:lnTo>
                    <a:pt x="8716" y="5120"/>
                  </a:lnTo>
                  <a:close/>
                  <a:moveTo>
                    <a:pt x="19884" y="5120"/>
                  </a:moveTo>
                  <a:lnTo>
                    <a:pt x="18146" y="8799"/>
                  </a:lnTo>
                  <a:lnTo>
                    <a:pt x="13026" y="8799"/>
                  </a:lnTo>
                  <a:lnTo>
                    <a:pt x="14776" y="5120"/>
                  </a:lnTo>
                  <a:close/>
                  <a:moveTo>
                    <a:pt x="25944" y="5120"/>
                  </a:moveTo>
                  <a:lnTo>
                    <a:pt x="24194" y="8799"/>
                  </a:lnTo>
                  <a:lnTo>
                    <a:pt x="19074" y="8799"/>
                  </a:lnTo>
                  <a:lnTo>
                    <a:pt x="20825" y="5120"/>
                  </a:lnTo>
                  <a:close/>
                  <a:moveTo>
                    <a:pt x="32005" y="5120"/>
                  </a:moveTo>
                  <a:lnTo>
                    <a:pt x="30254" y="8799"/>
                  </a:lnTo>
                  <a:lnTo>
                    <a:pt x="25135" y="8799"/>
                  </a:lnTo>
                  <a:lnTo>
                    <a:pt x="26885" y="5120"/>
                  </a:lnTo>
                  <a:close/>
                  <a:moveTo>
                    <a:pt x="10216" y="1"/>
                  </a:moveTo>
                  <a:lnTo>
                    <a:pt x="8180" y="4275"/>
                  </a:lnTo>
                  <a:lnTo>
                    <a:pt x="3013" y="4275"/>
                  </a:lnTo>
                  <a:lnTo>
                    <a:pt x="3013" y="5120"/>
                  </a:lnTo>
                  <a:lnTo>
                    <a:pt x="7775" y="5120"/>
                  </a:lnTo>
                  <a:lnTo>
                    <a:pt x="6025" y="8799"/>
                  </a:lnTo>
                  <a:lnTo>
                    <a:pt x="1" y="8799"/>
                  </a:lnTo>
                  <a:lnTo>
                    <a:pt x="1" y="9645"/>
                  </a:lnTo>
                  <a:lnTo>
                    <a:pt x="5632" y="9645"/>
                  </a:lnTo>
                  <a:lnTo>
                    <a:pt x="3334" y="14467"/>
                  </a:lnTo>
                  <a:lnTo>
                    <a:pt x="4096" y="14824"/>
                  </a:lnTo>
                  <a:lnTo>
                    <a:pt x="6561" y="9645"/>
                  </a:lnTo>
                  <a:lnTo>
                    <a:pt x="11681" y="9645"/>
                  </a:lnTo>
                  <a:lnTo>
                    <a:pt x="9383" y="14467"/>
                  </a:lnTo>
                  <a:lnTo>
                    <a:pt x="10157" y="14824"/>
                  </a:lnTo>
                  <a:lnTo>
                    <a:pt x="12621" y="9645"/>
                  </a:lnTo>
                  <a:lnTo>
                    <a:pt x="17741" y="9645"/>
                  </a:lnTo>
                  <a:lnTo>
                    <a:pt x="15443" y="14467"/>
                  </a:lnTo>
                  <a:lnTo>
                    <a:pt x="16205" y="14824"/>
                  </a:lnTo>
                  <a:lnTo>
                    <a:pt x="18682" y="9645"/>
                  </a:lnTo>
                  <a:lnTo>
                    <a:pt x="23789" y="9645"/>
                  </a:lnTo>
                  <a:lnTo>
                    <a:pt x="21503" y="14467"/>
                  </a:lnTo>
                  <a:lnTo>
                    <a:pt x="22265" y="14824"/>
                  </a:lnTo>
                  <a:lnTo>
                    <a:pt x="24730" y="9645"/>
                  </a:lnTo>
                  <a:lnTo>
                    <a:pt x="29850" y="9645"/>
                  </a:lnTo>
                  <a:lnTo>
                    <a:pt x="27552" y="14467"/>
                  </a:lnTo>
                  <a:lnTo>
                    <a:pt x="28314" y="14824"/>
                  </a:lnTo>
                  <a:lnTo>
                    <a:pt x="30790" y="9645"/>
                  </a:lnTo>
                  <a:lnTo>
                    <a:pt x="37053" y="9645"/>
                  </a:lnTo>
                  <a:lnTo>
                    <a:pt x="37053" y="8799"/>
                  </a:lnTo>
                  <a:lnTo>
                    <a:pt x="31195" y="8799"/>
                  </a:lnTo>
                  <a:lnTo>
                    <a:pt x="32933" y="5120"/>
                  </a:lnTo>
                  <a:lnTo>
                    <a:pt x="40065" y="5120"/>
                  </a:lnTo>
                  <a:lnTo>
                    <a:pt x="40065" y="4275"/>
                  </a:lnTo>
                  <a:lnTo>
                    <a:pt x="33338" y="4275"/>
                  </a:lnTo>
                  <a:lnTo>
                    <a:pt x="35207" y="370"/>
                  </a:lnTo>
                  <a:lnTo>
                    <a:pt x="34445" y="1"/>
                  </a:lnTo>
                  <a:lnTo>
                    <a:pt x="32409" y="4275"/>
                  </a:lnTo>
                  <a:lnTo>
                    <a:pt x="27290" y="4275"/>
                  </a:lnTo>
                  <a:lnTo>
                    <a:pt x="29147" y="370"/>
                  </a:lnTo>
                  <a:lnTo>
                    <a:pt x="28385" y="1"/>
                  </a:lnTo>
                  <a:lnTo>
                    <a:pt x="26349" y="4275"/>
                  </a:lnTo>
                  <a:lnTo>
                    <a:pt x="21230" y="4275"/>
                  </a:lnTo>
                  <a:lnTo>
                    <a:pt x="23099" y="370"/>
                  </a:lnTo>
                  <a:lnTo>
                    <a:pt x="22325" y="1"/>
                  </a:lnTo>
                  <a:lnTo>
                    <a:pt x="20289" y="4275"/>
                  </a:lnTo>
                  <a:lnTo>
                    <a:pt x="15181" y="4275"/>
                  </a:lnTo>
                  <a:lnTo>
                    <a:pt x="17039" y="370"/>
                  </a:lnTo>
                  <a:lnTo>
                    <a:pt x="16277" y="1"/>
                  </a:lnTo>
                  <a:lnTo>
                    <a:pt x="14241" y="4275"/>
                  </a:lnTo>
                  <a:lnTo>
                    <a:pt x="9121" y="4275"/>
                  </a:lnTo>
                  <a:lnTo>
                    <a:pt x="10990" y="370"/>
                  </a:lnTo>
                  <a:lnTo>
                    <a:pt x="10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7919562" y="3528897"/>
              <a:ext cx="198796" cy="61259"/>
            </a:xfrm>
            <a:custGeom>
              <a:avLst/>
              <a:gdLst/>
              <a:ahLst/>
              <a:cxnLst/>
              <a:rect l="l" t="t" r="r" b="b"/>
              <a:pathLst>
                <a:path w="6419" h="1978" extrusionOk="0">
                  <a:moveTo>
                    <a:pt x="989" y="1"/>
                  </a:moveTo>
                  <a:cubicBezTo>
                    <a:pt x="441" y="1"/>
                    <a:pt x="1" y="441"/>
                    <a:pt x="1" y="989"/>
                  </a:cubicBezTo>
                  <a:cubicBezTo>
                    <a:pt x="1" y="1537"/>
                    <a:pt x="441" y="1977"/>
                    <a:pt x="989" y="1977"/>
                  </a:cubicBezTo>
                  <a:lnTo>
                    <a:pt x="5430" y="1977"/>
                  </a:lnTo>
                  <a:cubicBezTo>
                    <a:pt x="5978" y="1977"/>
                    <a:pt x="6418" y="1537"/>
                    <a:pt x="6418" y="989"/>
                  </a:cubicBezTo>
                  <a:cubicBezTo>
                    <a:pt x="6418" y="441"/>
                    <a:pt x="5978" y="1"/>
                    <a:pt x="5430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7919562" y="3375874"/>
              <a:ext cx="198796" cy="61259"/>
            </a:xfrm>
            <a:custGeom>
              <a:avLst/>
              <a:gdLst/>
              <a:ahLst/>
              <a:cxnLst/>
              <a:rect l="l" t="t" r="r" b="b"/>
              <a:pathLst>
                <a:path w="6419" h="1978" extrusionOk="0">
                  <a:moveTo>
                    <a:pt x="989" y="1"/>
                  </a:moveTo>
                  <a:cubicBezTo>
                    <a:pt x="441" y="1"/>
                    <a:pt x="1" y="441"/>
                    <a:pt x="1" y="989"/>
                  </a:cubicBezTo>
                  <a:cubicBezTo>
                    <a:pt x="1" y="1537"/>
                    <a:pt x="441" y="1977"/>
                    <a:pt x="989" y="1977"/>
                  </a:cubicBezTo>
                  <a:lnTo>
                    <a:pt x="5430" y="1977"/>
                  </a:lnTo>
                  <a:cubicBezTo>
                    <a:pt x="5978" y="1977"/>
                    <a:pt x="6418" y="1537"/>
                    <a:pt x="6418" y="989"/>
                  </a:cubicBezTo>
                  <a:cubicBezTo>
                    <a:pt x="6418" y="441"/>
                    <a:pt x="5978" y="1"/>
                    <a:pt x="5430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831802" y="2702958"/>
              <a:ext cx="997822" cy="1876503"/>
            </a:xfrm>
            <a:custGeom>
              <a:avLst/>
              <a:gdLst/>
              <a:ahLst/>
              <a:cxnLst/>
              <a:rect l="l" t="t" r="r" b="b"/>
              <a:pathLst>
                <a:path w="32219" h="60591" extrusionOk="0">
                  <a:moveTo>
                    <a:pt x="3120" y="0"/>
                  </a:moveTo>
                  <a:cubicBezTo>
                    <a:pt x="1393" y="0"/>
                    <a:pt x="0" y="1393"/>
                    <a:pt x="0" y="3119"/>
                  </a:cubicBezTo>
                  <a:lnTo>
                    <a:pt x="0" y="57471"/>
                  </a:lnTo>
                  <a:cubicBezTo>
                    <a:pt x="0" y="59198"/>
                    <a:pt x="1393" y="60591"/>
                    <a:pt x="3120" y="60591"/>
                  </a:cubicBezTo>
                  <a:lnTo>
                    <a:pt x="29099" y="60591"/>
                  </a:lnTo>
                  <a:cubicBezTo>
                    <a:pt x="30814" y="60591"/>
                    <a:pt x="32219" y="59198"/>
                    <a:pt x="32219" y="57471"/>
                  </a:cubicBezTo>
                  <a:lnTo>
                    <a:pt x="32219" y="3119"/>
                  </a:lnTo>
                  <a:cubicBezTo>
                    <a:pt x="32219" y="1393"/>
                    <a:pt x="30814" y="0"/>
                    <a:pt x="29099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735548" y="4353411"/>
              <a:ext cx="1190332" cy="226050"/>
            </a:xfrm>
            <a:custGeom>
              <a:avLst/>
              <a:gdLst/>
              <a:ahLst/>
              <a:cxnLst/>
              <a:rect l="l" t="t" r="r" b="b"/>
              <a:pathLst>
                <a:path w="38435" h="7299" extrusionOk="0">
                  <a:moveTo>
                    <a:pt x="1787" y="0"/>
                  </a:moveTo>
                  <a:cubicBezTo>
                    <a:pt x="798" y="0"/>
                    <a:pt x="1" y="798"/>
                    <a:pt x="1" y="1786"/>
                  </a:cubicBezTo>
                  <a:lnTo>
                    <a:pt x="1" y="5513"/>
                  </a:lnTo>
                  <a:cubicBezTo>
                    <a:pt x="1" y="6501"/>
                    <a:pt x="798" y="7299"/>
                    <a:pt x="1787" y="7299"/>
                  </a:cubicBezTo>
                  <a:lnTo>
                    <a:pt x="36636" y="7299"/>
                  </a:lnTo>
                  <a:cubicBezTo>
                    <a:pt x="37625" y="7299"/>
                    <a:pt x="38434" y="6501"/>
                    <a:pt x="38434" y="5513"/>
                  </a:cubicBezTo>
                  <a:lnTo>
                    <a:pt x="38434" y="1786"/>
                  </a:lnTo>
                  <a:cubicBezTo>
                    <a:pt x="38434" y="798"/>
                    <a:pt x="37625" y="0"/>
                    <a:pt x="36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988139" y="3406844"/>
              <a:ext cx="184024" cy="503015"/>
            </a:xfrm>
            <a:custGeom>
              <a:avLst/>
              <a:gdLst/>
              <a:ahLst/>
              <a:cxnLst/>
              <a:rect l="l" t="t" r="r" b="b"/>
              <a:pathLst>
                <a:path w="5942" h="16242" extrusionOk="0">
                  <a:moveTo>
                    <a:pt x="1" y="1"/>
                  </a:moveTo>
                  <a:lnTo>
                    <a:pt x="1" y="16241"/>
                  </a:lnTo>
                  <a:lnTo>
                    <a:pt x="5942" y="16241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7025396" y="3454786"/>
              <a:ext cx="109541" cy="109541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762" y="1"/>
                  </a:moveTo>
                  <a:cubicBezTo>
                    <a:pt x="786" y="1"/>
                    <a:pt x="0" y="799"/>
                    <a:pt x="0" y="1775"/>
                  </a:cubicBezTo>
                  <a:cubicBezTo>
                    <a:pt x="0" y="2739"/>
                    <a:pt x="786" y="3537"/>
                    <a:pt x="1762" y="3537"/>
                  </a:cubicBezTo>
                  <a:cubicBezTo>
                    <a:pt x="2739" y="3537"/>
                    <a:pt x="3536" y="2739"/>
                    <a:pt x="3536" y="1775"/>
                  </a:cubicBezTo>
                  <a:cubicBezTo>
                    <a:pt x="3536" y="799"/>
                    <a:pt x="2739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239615" y="3406844"/>
              <a:ext cx="184024" cy="503015"/>
            </a:xfrm>
            <a:custGeom>
              <a:avLst/>
              <a:gdLst/>
              <a:ahLst/>
              <a:cxnLst/>
              <a:rect l="l" t="t" r="r" b="b"/>
              <a:pathLst>
                <a:path w="5942" h="16242" extrusionOk="0">
                  <a:moveTo>
                    <a:pt x="1" y="1"/>
                  </a:moveTo>
                  <a:lnTo>
                    <a:pt x="1" y="16241"/>
                  </a:lnTo>
                  <a:lnTo>
                    <a:pt x="5942" y="16241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7276872" y="3454786"/>
              <a:ext cx="109169" cy="109541"/>
            </a:xfrm>
            <a:custGeom>
              <a:avLst/>
              <a:gdLst/>
              <a:ahLst/>
              <a:cxnLst/>
              <a:rect l="l" t="t" r="r" b="b"/>
              <a:pathLst>
                <a:path w="3525" h="3537" extrusionOk="0">
                  <a:moveTo>
                    <a:pt x="1762" y="1"/>
                  </a:moveTo>
                  <a:cubicBezTo>
                    <a:pt x="786" y="1"/>
                    <a:pt x="0" y="799"/>
                    <a:pt x="0" y="1775"/>
                  </a:cubicBezTo>
                  <a:cubicBezTo>
                    <a:pt x="0" y="2739"/>
                    <a:pt x="786" y="3537"/>
                    <a:pt x="1762" y="3537"/>
                  </a:cubicBezTo>
                  <a:cubicBezTo>
                    <a:pt x="2739" y="3537"/>
                    <a:pt x="3524" y="2739"/>
                    <a:pt x="3524" y="1775"/>
                  </a:cubicBezTo>
                  <a:cubicBezTo>
                    <a:pt x="3524" y="799"/>
                    <a:pt x="2739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7491092" y="3406844"/>
              <a:ext cx="184024" cy="503015"/>
            </a:xfrm>
            <a:custGeom>
              <a:avLst/>
              <a:gdLst/>
              <a:ahLst/>
              <a:cxnLst/>
              <a:rect l="l" t="t" r="r" b="b"/>
              <a:pathLst>
                <a:path w="5942" h="16242" extrusionOk="0">
                  <a:moveTo>
                    <a:pt x="1" y="1"/>
                  </a:moveTo>
                  <a:lnTo>
                    <a:pt x="1" y="16241"/>
                  </a:lnTo>
                  <a:lnTo>
                    <a:pt x="5942" y="16241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7528349" y="3454786"/>
              <a:ext cx="109169" cy="109541"/>
            </a:xfrm>
            <a:custGeom>
              <a:avLst/>
              <a:gdLst/>
              <a:ahLst/>
              <a:cxnLst/>
              <a:rect l="l" t="t" r="r" b="b"/>
              <a:pathLst>
                <a:path w="3525" h="3537" extrusionOk="0">
                  <a:moveTo>
                    <a:pt x="1762" y="1"/>
                  </a:moveTo>
                  <a:cubicBezTo>
                    <a:pt x="786" y="1"/>
                    <a:pt x="0" y="799"/>
                    <a:pt x="0" y="1775"/>
                  </a:cubicBezTo>
                  <a:cubicBezTo>
                    <a:pt x="0" y="2739"/>
                    <a:pt x="786" y="3537"/>
                    <a:pt x="1762" y="3537"/>
                  </a:cubicBezTo>
                  <a:cubicBezTo>
                    <a:pt x="2739" y="3537"/>
                    <a:pt x="3524" y="2739"/>
                    <a:pt x="3524" y="1775"/>
                  </a:cubicBezTo>
                  <a:cubicBezTo>
                    <a:pt x="3524" y="799"/>
                    <a:pt x="2739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7025396" y="3627722"/>
              <a:ext cx="109541" cy="12945"/>
            </a:xfrm>
            <a:custGeom>
              <a:avLst/>
              <a:gdLst/>
              <a:ahLst/>
              <a:cxnLst/>
              <a:rect l="l" t="t" r="r" b="b"/>
              <a:pathLst>
                <a:path w="3537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536" y="418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7025396" y="3681208"/>
              <a:ext cx="109541" cy="13286"/>
            </a:xfrm>
            <a:custGeom>
              <a:avLst/>
              <a:gdLst/>
              <a:ahLst/>
              <a:cxnLst/>
              <a:rect l="l" t="t" r="r" b="b"/>
              <a:pathLst>
                <a:path w="3537" h="429" extrusionOk="0">
                  <a:moveTo>
                    <a:pt x="0" y="0"/>
                  </a:moveTo>
                  <a:lnTo>
                    <a:pt x="0" y="429"/>
                  </a:lnTo>
                  <a:lnTo>
                    <a:pt x="3536" y="429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7025396" y="3735033"/>
              <a:ext cx="109541" cy="13317"/>
            </a:xfrm>
            <a:custGeom>
              <a:avLst/>
              <a:gdLst/>
              <a:ahLst/>
              <a:cxnLst/>
              <a:rect l="l" t="t" r="r" b="b"/>
              <a:pathLst>
                <a:path w="3537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36" y="42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025396" y="3788859"/>
              <a:ext cx="109541" cy="13317"/>
            </a:xfrm>
            <a:custGeom>
              <a:avLst/>
              <a:gdLst/>
              <a:ahLst/>
              <a:cxnLst/>
              <a:rect l="l" t="t" r="r" b="b"/>
              <a:pathLst>
                <a:path w="3537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36" y="429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7276872" y="3627722"/>
              <a:ext cx="109169" cy="12945"/>
            </a:xfrm>
            <a:custGeom>
              <a:avLst/>
              <a:gdLst/>
              <a:ahLst/>
              <a:cxnLst/>
              <a:rect l="l" t="t" r="r" b="b"/>
              <a:pathLst>
                <a:path w="3525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524" y="418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7276872" y="3681208"/>
              <a:ext cx="109169" cy="13286"/>
            </a:xfrm>
            <a:custGeom>
              <a:avLst/>
              <a:gdLst/>
              <a:ahLst/>
              <a:cxnLst/>
              <a:rect l="l" t="t" r="r" b="b"/>
              <a:pathLst>
                <a:path w="3525" h="429" extrusionOk="0">
                  <a:moveTo>
                    <a:pt x="0" y="0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7276872" y="3735033"/>
              <a:ext cx="109169" cy="13317"/>
            </a:xfrm>
            <a:custGeom>
              <a:avLst/>
              <a:gdLst/>
              <a:ahLst/>
              <a:cxnLst/>
              <a:rect l="l" t="t" r="r" b="b"/>
              <a:pathLst>
                <a:path w="3525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7276872" y="3788859"/>
              <a:ext cx="109169" cy="13317"/>
            </a:xfrm>
            <a:custGeom>
              <a:avLst/>
              <a:gdLst/>
              <a:ahLst/>
              <a:cxnLst/>
              <a:rect l="l" t="t" r="r" b="b"/>
              <a:pathLst>
                <a:path w="3525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7528349" y="3627722"/>
              <a:ext cx="109169" cy="12945"/>
            </a:xfrm>
            <a:custGeom>
              <a:avLst/>
              <a:gdLst/>
              <a:ahLst/>
              <a:cxnLst/>
              <a:rect l="l" t="t" r="r" b="b"/>
              <a:pathLst>
                <a:path w="3525" h="418" extrusionOk="0">
                  <a:moveTo>
                    <a:pt x="0" y="1"/>
                  </a:moveTo>
                  <a:lnTo>
                    <a:pt x="0" y="418"/>
                  </a:lnTo>
                  <a:lnTo>
                    <a:pt x="3524" y="418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528349" y="3681208"/>
              <a:ext cx="109169" cy="13286"/>
            </a:xfrm>
            <a:custGeom>
              <a:avLst/>
              <a:gdLst/>
              <a:ahLst/>
              <a:cxnLst/>
              <a:rect l="l" t="t" r="r" b="b"/>
              <a:pathLst>
                <a:path w="3525" h="429" extrusionOk="0">
                  <a:moveTo>
                    <a:pt x="0" y="0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28349" y="3735033"/>
              <a:ext cx="109169" cy="13317"/>
            </a:xfrm>
            <a:custGeom>
              <a:avLst/>
              <a:gdLst/>
              <a:ahLst/>
              <a:cxnLst/>
              <a:rect l="l" t="t" r="r" b="b"/>
              <a:pathLst>
                <a:path w="3525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7528349" y="3788859"/>
              <a:ext cx="109169" cy="13317"/>
            </a:xfrm>
            <a:custGeom>
              <a:avLst/>
              <a:gdLst/>
              <a:ahLst/>
              <a:cxnLst/>
              <a:rect l="l" t="t" r="r" b="b"/>
              <a:pathLst>
                <a:path w="3525" h="430" extrusionOk="0">
                  <a:moveTo>
                    <a:pt x="0" y="1"/>
                  </a:moveTo>
                  <a:lnTo>
                    <a:pt x="0" y="429"/>
                  </a:lnTo>
                  <a:lnTo>
                    <a:pt x="3524" y="429"/>
                  </a:lnTo>
                  <a:lnTo>
                    <a:pt x="352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6988139" y="2847124"/>
              <a:ext cx="686977" cy="445813"/>
            </a:xfrm>
            <a:custGeom>
              <a:avLst/>
              <a:gdLst/>
              <a:ahLst/>
              <a:cxnLst/>
              <a:rect l="l" t="t" r="r" b="b"/>
              <a:pathLst>
                <a:path w="22182" h="14395" extrusionOk="0">
                  <a:moveTo>
                    <a:pt x="1" y="0"/>
                  </a:moveTo>
                  <a:lnTo>
                    <a:pt x="1" y="14395"/>
                  </a:lnTo>
                  <a:lnTo>
                    <a:pt x="22182" y="14395"/>
                  </a:lnTo>
                  <a:lnTo>
                    <a:pt x="2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6988139" y="4001623"/>
              <a:ext cx="686977" cy="78571"/>
            </a:xfrm>
            <a:custGeom>
              <a:avLst/>
              <a:gdLst/>
              <a:ahLst/>
              <a:cxnLst/>
              <a:rect l="l" t="t" r="r" b="b"/>
              <a:pathLst>
                <a:path w="22182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2182" y="2537"/>
                  </a:lnTo>
                  <a:lnTo>
                    <a:pt x="2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6988139" y="4130675"/>
              <a:ext cx="686977" cy="78943"/>
            </a:xfrm>
            <a:custGeom>
              <a:avLst/>
              <a:gdLst/>
              <a:ahLst/>
              <a:cxnLst/>
              <a:rect l="l" t="t" r="r" b="b"/>
              <a:pathLst>
                <a:path w="22182" h="2549" extrusionOk="0">
                  <a:moveTo>
                    <a:pt x="1" y="1"/>
                  </a:moveTo>
                  <a:lnTo>
                    <a:pt x="1" y="2549"/>
                  </a:lnTo>
                  <a:lnTo>
                    <a:pt x="22182" y="2549"/>
                  </a:lnTo>
                  <a:lnTo>
                    <a:pt x="2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6844717" y="3469930"/>
              <a:ext cx="2142009" cy="1078933"/>
            </a:xfrm>
            <a:custGeom>
              <a:avLst/>
              <a:gdLst/>
              <a:ahLst/>
              <a:cxnLst/>
              <a:rect l="l" t="t" r="r" b="b"/>
              <a:pathLst>
                <a:path w="69164" h="34838" extrusionOk="0">
                  <a:moveTo>
                    <a:pt x="50124" y="0"/>
                  </a:moveTo>
                  <a:cubicBezTo>
                    <a:pt x="49458" y="0"/>
                    <a:pt x="48790" y="43"/>
                    <a:pt x="48125" y="131"/>
                  </a:cubicBezTo>
                  <a:cubicBezTo>
                    <a:pt x="47768" y="179"/>
                    <a:pt x="47530" y="500"/>
                    <a:pt x="47577" y="845"/>
                  </a:cubicBezTo>
                  <a:cubicBezTo>
                    <a:pt x="47622" y="1168"/>
                    <a:pt x="47895" y="1397"/>
                    <a:pt x="48221" y="1397"/>
                  </a:cubicBezTo>
                  <a:cubicBezTo>
                    <a:pt x="48244" y="1397"/>
                    <a:pt x="48268" y="1395"/>
                    <a:pt x="48292" y="1393"/>
                  </a:cubicBezTo>
                  <a:cubicBezTo>
                    <a:pt x="48908" y="1311"/>
                    <a:pt x="49526" y="1272"/>
                    <a:pt x="50143" y="1272"/>
                  </a:cubicBezTo>
                  <a:cubicBezTo>
                    <a:pt x="57534" y="1272"/>
                    <a:pt x="64795" y="6956"/>
                    <a:pt x="66234" y="14264"/>
                  </a:cubicBezTo>
                  <a:cubicBezTo>
                    <a:pt x="67794" y="22181"/>
                    <a:pt x="62305" y="30920"/>
                    <a:pt x="54495" y="32980"/>
                  </a:cubicBezTo>
                  <a:cubicBezTo>
                    <a:pt x="52879" y="33402"/>
                    <a:pt x="51226" y="33569"/>
                    <a:pt x="49567" y="33569"/>
                  </a:cubicBezTo>
                  <a:cubicBezTo>
                    <a:pt x="47007" y="33569"/>
                    <a:pt x="44430" y="33171"/>
                    <a:pt x="41946" y="32694"/>
                  </a:cubicBezTo>
                  <a:cubicBezTo>
                    <a:pt x="39029" y="32147"/>
                    <a:pt x="36040" y="31456"/>
                    <a:pt x="33147" y="30789"/>
                  </a:cubicBezTo>
                  <a:cubicBezTo>
                    <a:pt x="25999" y="29154"/>
                    <a:pt x="18694" y="27476"/>
                    <a:pt x="11498" y="27476"/>
                  </a:cubicBezTo>
                  <a:cubicBezTo>
                    <a:pt x="7800" y="27476"/>
                    <a:pt x="4129" y="27920"/>
                    <a:pt x="524" y="29039"/>
                  </a:cubicBezTo>
                  <a:cubicBezTo>
                    <a:pt x="179" y="29146"/>
                    <a:pt x="0" y="29492"/>
                    <a:pt x="95" y="29837"/>
                  </a:cubicBezTo>
                  <a:cubicBezTo>
                    <a:pt x="182" y="30107"/>
                    <a:pt x="433" y="30284"/>
                    <a:pt x="703" y="30284"/>
                  </a:cubicBezTo>
                  <a:cubicBezTo>
                    <a:pt x="766" y="30284"/>
                    <a:pt x="830" y="30274"/>
                    <a:pt x="893" y="30254"/>
                  </a:cubicBezTo>
                  <a:cubicBezTo>
                    <a:pt x="4360" y="29179"/>
                    <a:pt x="7909" y="28753"/>
                    <a:pt x="11497" y="28753"/>
                  </a:cubicBezTo>
                  <a:cubicBezTo>
                    <a:pt x="18567" y="28753"/>
                    <a:pt x="25793" y="30409"/>
                    <a:pt x="32861" y="32028"/>
                  </a:cubicBezTo>
                  <a:cubicBezTo>
                    <a:pt x="35766" y="32694"/>
                    <a:pt x="38767" y="33385"/>
                    <a:pt x="41708" y="33945"/>
                  </a:cubicBezTo>
                  <a:cubicBezTo>
                    <a:pt x="44256" y="34433"/>
                    <a:pt x="46899" y="34838"/>
                    <a:pt x="49554" y="34838"/>
                  </a:cubicBezTo>
                  <a:cubicBezTo>
                    <a:pt x="51316" y="34838"/>
                    <a:pt x="53078" y="34659"/>
                    <a:pt x="54828" y="34207"/>
                  </a:cubicBezTo>
                  <a:cubicBezTo>
                    <a:pt x="63246" y="31992"/>
                    <a:pt x="69163" y="22562"/>
                    <a:pt x="67473" y="14014"/>
                  </a:cubicBezTo>
                  <a:cubicBezTo>
                    <a:pt x="65923" y="6135"/>
                    <a:pt x="58106" y="0"/>
                    <a:pt x="5012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8306377" y="3284079"/>
              <a:ext cx="105112" cy="410786"/>
            </a:xfrm>
            <a:custGeom>
              <a:avLst/>
              <a:gdLst/>
              <a:ahLst/>
              <a:cxnLst/>
              <a:rect l="l" t="t" r="r" b="b"/>
              <a:pathLst>
                <a:path w="3394" h="13264" extrusionOk="0">
                  <a:moveTo>
                    <a:pt x="1346" y="0"/>
                  </a:moveTo>
                  <a:cubicBezTo>
                    <a:pt x="608" y="0"/>
                    <a:pt x="0" y="596"/>
                    <a:pt x="0" y="1334"/>
                  </a:cubicBezTo>
                  <a:lnTo>
                    <a:pt x="0" y="11930"/>
                  </a:lnTo>
                  <a:cubicBezTo>
                    <a:pt x="0" y="12668"/>
                    <a:pt x="608" y="13264"/>
                    <a:pt x="1346" y="13264"/>
                  </a:cubicBezTo>
                  <a:lnTo>
                    <a:pt x="2060" y="13264"/>
                  </a:lnTo>
                  <a:cubicBezTo>
                    <a:pt x="2798" y="13264"/>
                    <a:pt x="3394" y="12668"/>
                    <a:pt x="3394" y="11930"/>
                  </a:cubicBezTo>
                  <a:lnTo>
                    <a:pt x="3394" y="1334"/>
                  </a:lnTo>
                  <a:cubicBezTo>
                    <a:pt x="3394" y="596"/>
                    <a:pt x="2798" y="0"/>
                    <a:pt x="2060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8070385" y="3314678"/>
              <a:ext cx="236022" cy="336675"/>
            </a:xfrm>
            <a:custGeom>
              <a:avLst/>
              <a:gdLst/>
              <a:ahLst/>
              <a:cxnLst/>
              <a:rect l="l" t="t" r="r" b="b"/>
              <a:pathLst>
                <a:path w="7621" h="10871" extrusionOk="0">
                  <a:moveTo>
                    <a:pt x="0" y="0"/>
                  </a:moveTo>
                  <a:lnTo>
                    <a:pt x="0" y="10871"/>
                  </a:lnTo>
                  <a:lnTo>
                    <a:pt x="7620" y="1087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7125677" y="2901693"/>
              <a:ext cx="264793" cy="343333"/>
            </a:xfrm>
            <a:custGeom>
              <a:avLst/>
              <a:gdLst/>
              <a:ahLst/>
              <a:cxnLst/>
              <a:rect l="l" t="t" r="r" b="b"/>
              <a:pathLst>
                <a:path w="8550" h="11086" extrusionOk="0">
                  <a:moveTo>
                    <a:pt x="2346" y="0"/>
                  </a:moveTo>
                  <a:lnTo>
                    <a:pt x="2346" y="0"/>
                  </a:lnTo>
                  <a:cubicBezTo>
                    <a:pt x="1" y="7906"/>
                    <a:pt x="6537" y="11085"/>
                    <a:pt x="6537" y="11085"/>
                  </a:cubicBezTo>
                  <a:cubicBezTo>
                    <a:pt x="8549" y="4454"/>
                    <a:pt x="2347" y="1"/>
                    <a:pt x="2346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7276872" y="2957005"/>
              <a:ext cx="262564" cy="288021"/>
            </a:xfrm>
            <a:custGeom>
              <a:avLst/>
              <a:gdLst/>
              <a:ahLst/>
              <a:cxnLst/>
              <a:rect l="l" t="t" r="r" b="b"/>
              <a:pathLst>
                <a:path w="8478" h="9300" extrusionOk="0">
                  <a:moveTo>
                    <a:pt x="7334" y="0"/>
                  </a:moveTo>
                  <a:lnTo>
                    <a:pt x="7334" y="0"/>
                  </a:lnTo>
                  <a:cubicBezTo>
                    <a:pt x="0" y="584"/>
                    <a:pt x="1655" y="9299"/>
                    <a:pt x="1655" y="9299"/>
                  </a:cubicBezTo>
                  <a:cubicBezTo>
                    <a:pt x="8477" y="8859"/>
                    <a:pt x="7334" y="1"/>
                    <a:pt x="7334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7198332" y="2901693"/>
              <a:ext cx="192138" cy="343333"/>
            </a:xfrm>
            <a:custGeom>
              <a:avLst/>
              <a:gdLst/>
              <a:ahLst/>
              <a:cxnLst/>
              <a:rect l="l" t="t" r="r" b="b"/>
              <a:pathLst>
                <a:path w="6204" h="11086" extrusionOk="0">
                  <a:moveTo>
                    <a:pt x="0" y="0"/>
                  </a:moveTo>
                  <a:cubicBezTo>
                    <a:pt x="0" y="1"/>
                    <a:pt x="2727" y="6299"/>
                    <a:pt x="4191" y="11085"/>
                  </a:cubicBezTo>
                  <a:cubicBezTo>
                    <a:pt x="6203" y="445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7328127" y="2957005"/>
              <a:ext cx="211308" cy="288021"/>
            </a:xfrm>
            <a:custGeom>
              <a:avLst/>
              <a:gdLst/>
              <a:ahLst/>
              <a:cxnLst/>
              <a:rect l="l" t="t" r="r" b="b"/>
              <a:pathLst>
                <a:path w="6823" h="9300" extrusionOk="0">
                  <a:moveTo>
                    <a:pt x="5679" y="0"/>
                  </a:moveTo>
                  <a:lnTo>
                    <a:pt x="5679" y="0"/>
                  </a:lnTo>
                  <a:cubicBezTo>
                    <a:pt x="5679" y="1"/>
                    <a:pt x="2024" y="4406"/>
                    <a:pt x="0" y="9299"/>
                  </a:cubicBezTo>
                  <a:cubicBezTo>
                    <a:pt x="6822" y="8859"/>
                    <a:pt x="5679" y="1"/>
                    <a:pt x="5679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149986" y="3695206"/>
              <a:ext cx="2981977" cy="1097763"/>
            </a:xfrm>
            <a:custGeom>
              <a:avLst/>
              <a:gdLst/>
              <a:ahLst/>
              <a:cxnLst/>
              <a:rect l="l" t="t" r="r" b="b"/>
              <a:pathLst>
                <a:path w="96286" h="35446" extrusionOk="0">
                  <a:moveTo>
                    <a:pt x="29980" y="1"/>
                  </a:moveTo>
                  <a:cubicBezTo>
                    <a:pt x="28468" y="1"/>
                    <a:pt x="27146" y="1858"/>
                    <a:pt x="26753" y="3323"/>
                  </a:cubicBezTo>
                  <a:lnTo>
                    <a:pt x="23182" y="16550"/>
                  </a:lnTo>
                  <a:lnTo>
                    <a:pt x="3393" y="20170"/>
                  </a:lnTo>
                  <a:cubicBezTo>
                    <a:pt x="1429" y="20527"/>
                    <a:pt x="0" y="22241"/>
                    <a:pt x="0" y="24230"/>
                  </a:cubicBezTo>
                  <a:lnTo>
                    <a:pt x="0" y="30993"/>
                  </a:lnTo>
                  <a:cubicBezTo>
                    <a:pt x="0" y="32386"/>
                    <a:pt x="1143" y="33529"/>
                    <a:pt x="2548" y="33529"/>
                  </a:cubicBezTo>
                  <a:lnTo>
                    <a:pt x="84273" y="33529"/>
                  </a:lnTo>
                  <a:cubicBezTo>
                    <a:pt x="84273" y="34588"/>
                    <a:pt x="85142" y="35446"/>
                    <a:pt x="86201" y="35446"/>
                  </a:cubicBezTo>
                  <a:lnTo>
                    <a:pt x="94357" y="35446"/>
                  </a:lnTo>
                  <a:cubicBezTo>
                    <a:pt x="95417" y="35446"/>
                    <a:pt x="96286" y="34588"/>
                    <a:pt x="96286" y="33529"/>
                  </a:cubicBezTo>
                  <a:cubicBezTo>
                    <a:pt x="96286" y="32493"/>
                    <a:pt x="95453" y="31647"/>
                    <a:pt x="94429" y="31624"/>
                  </a:cubicBezTo>
                  <a:lnTo>
                    <a:pt x="94048" y="16550"/>
                  </a:lnTo>
                  <a:lnTo>
                    <a:pt x="87690" y="3453"/>
                  </a:lnTo>
                  <a:cubicBezTo>
                    <a:pt x="86916" y="1858"/>
                    <a:pt x="85297" y="1"/>
                    <a:pt x="83522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119357" y="4726569"/>
              <a:ext cx="3012607" cy="118770"/>
            </a:xfrm>
            <a:custGeom>
              <a:avLst/>
              <a:gdLst/>
              <a:ahLst/>
              <a:cxnLst/>
              <a:rect l="l" t="t" r="r" b="b"/>
              <a:pathLst>
                <a:path w="97275" h="3835" extrusionOk="0">
                  <a:moveTo>
                    <a:pt x="1918" y="0"/>
                  </a:moveTo>
                  <a:cubicBezTo>
                    <a:pt x="858" y="0"/>
                    <a:pt x="1" y="858"/>
                    <a:pt x="1" y="1917"/>
                  </a:cubicBezTo>
                  <a:cubicBezTo>
                    <a:pt x="1" y="2977"/>
                    <a:pt x="858" y="3834"/>
                    <a:pt x="1918" y="3834"/>
                  </a:cubicBezTo>
                  <a:lnTo>
                    <a:pt x="95346" y="3834"/>
                  </a:lnTo>
                  <a:cubicBezTo>
                    <a:pt x="96406" y="3834"/>
                    <a:pt x="97275" y="2977"/>
                    <a:pt x="97275" y="1917"/>
                  </a:cubicBezTo>
                  <a:cubicBezTo>
                    <a:pt x="97275" y="858"/>
                    <a:pt x="96406" y="0"/>
                    <a:pt x="9534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436501" y="3779661"/>
              <a:ext cx="503355" cy="389045"/>
            </a:xfrm>
            <a:custGeom>
              <a:avLst/>
              <a:gdLst/>
              <a:ahLst/>
              <a:cxnLst/>
              <a:rect l="l" t="t" r="r" b="b"/>
              <a:pathLst>
                <a:path w="16253" h="12562" extrusionOk="0">
                  <a:moveTo>
                    <a:pt x="1144" y="0"/>
                  </a:moveTo>
                  <a:cubicBezTo>
                    <a:pt x="513" y="0"/>
                    <a:pt x="1" y="512"/>
                    <a:pt x="1" y="1131"/>
                  </a:cubicBezTo>
                  <a:lnTo>
                    <a:pt x="1" y="11430"/>
                  </a:lnTo>
                  <a:cubicBezTo>
                    <a:pt x="1" y="12049"/>
                    <a:pt x="513" y="12561"/>
                    <a:pt x="1144" y="12561"/>
                  </a:cubicBezTo>
                  <a:lnTo>
                    <a:pt x="14860" y="12561"/>
                  </a:lnTo>
                  <a:cubicBezTo>
                    <a:pt x="15705" y="12561"/>
                    <a:pt x="16253" y="11692"/>
                    <a:pt x="15896" y="10942"/>
                  </a:cubicBezTo>
                  <a:lnTo>
                    <a:pt x="11038" y="655"/>
                  </a:lnTo>
                  <a:cubicBezTo>
                    <a:pt x="10847" y="250"/>
                    <a:pt x="10454" y="0"/>
                    <a:pt x="10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5736641" y="3779661"/>
              <a:ext cx="608096" cy="389045"/>
            </a:xfrm>
            <a:custGeom>
              <a:avLst/>
              <a:gdLst/>
              <a:ahLst/>
              <a:cxnLst/>
              <a:rect l="l" t="t" r="r" b="b"/>
              <a:pathLst>
                <a:path w="19635" h="12562" extrusionOk="0">
                  <a:moveTo>
                    <a:pt x="1358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11216"/>
                  </a:lnTo>
                  <a:cubicBezTo>
                    <a:pt x="1" y="11954"/>
                    <a:pt x="608" y="12561"/>
                    <a:pt x="1358" y="12561"/>
                  </a:cubicBezTo>
                  <a:lnTo>
                    <a:pt x="18277" y="12561"/>
                  </a:lnTo>
                  <a:cubicBezTo>
                    <a:pt x="19027" y="12561"/>
                    <a:pt x="19634" y="11954"/>
                    <a:pt x="19634" y="11216"/>
                  </a:cubicBezTo>
                  <a:lnTo>
                    <a:pt x="19634" y="1346"/>
                  </a:lnTo>
                  <a:cubicBezTo>
                    <a:pt x="19634" y="607"/>
                    <a:pt x="19027" y="0"/>
                    <a:pt x="18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006926" y="3779661"/>
              <a:ext cx="625037" cy="389045"/>
            </a:xfrm>
            <a:custGeom>
              <a:avLst/>
              <a:gdLst/>
              <a:ahLst/>
              <a:cxnLst/>
              <a:rect l="l" t="t" r="r" b="b"/>
              <a:pathLst>
                <a:path w="20182" h="12562" extrusionOk="0">
                  <a:moveTo>
                    <a:pt x="3691" y="0"/>
                  </a:moveTo>
                  <a:cubicBezTo>
                    <a:pt x="3179" y="0"/>
                    <a:pt x="2727" y="345"/>
                    <a:pt x="2608" y="846"/>
                  </a:cubicBezTo>
                  <a:lnTo>
                    <a:pt x="167" y="11204"/>
                  </a:lnTo>
                  <a:cubicBezTo>
                    <a:pt x="0" y="11895"/>
                    <a:pt x="536" y="12561"/>
                    <a:pt x="1250" y="12561"/>
                  </a:cubicBezTo>
                  <a:lnTo>
                    <a:pt x="19074" y="12561"/>
                  </a:lnTo>
                  <a:cubicBezTo>
                    <a:pt x="19681" y="12561"/>
                    <a:pt x="20181" y="12073"/>
                    <a:pt x="20181" y="11454"/>
                  </a:cubicBezTo>
                  <a:lnTo>
                    <a:pt x="20181" y="1107"/>
                  </a:lnTo>
                  <a:cubicBezTo>
                    <a:pt x="20181" y="488"/>
                    <a:pt x="19681" y="0"/>
                    <a:pt x="1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491430" y="4442636"/>
              <a:ext cx="581895" cy="581895"/>
            </a:xfrm>
            <a:custGeom>
              <a:avLst/>
              <a:gdLst/>
              <a:ahLst/>
              <a:cxnLst/>
              <a:rect l="l" t="t" r="r" b="b"/>
              <a:pathLst>
                <a:path w="18789" h="18789" extrusionOk="0">
                  <a:moveTo>
                    <a:pt x="9394" y="1"/>
                  </a:moveTo>
                  <a:cubicBezTo>
                    <a:pt x="4203" y="1"/>
                    <a:pt x="0" y="4215"/>
                    <a:pt x="0" y="9395"/>
                  </a:cubicBezTo>
                  <a:cubicBezTo>
                    <a:pt x="0" y="14586"/>
                    <a:pt x="4203" y="18789"/>
                    <a:pt x="9394" y="18789"/>
                  </a:cubicBezTo>
                  <a:cubicBezTo>
                    <a:pt x="14585" y="18789"/>
                    <a:pt x="18788" y="14586"/>
                    <a:pt x="18788" y="9395"/>
                  </a:cubicBezTo>
                  <a:cubicBezTo>
                    <a:pt x="18788" y="4215"/>
                    <a:pt x="14585" y="1"/>
                    <a:pt x="939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344706" y="4442636"/>
              <a:ext cx="581524" cy="581895"/>
            </a:xfrm>
            <a:custGeom>
              <a:avLst/>
              <a:gdLst/>
              <a:ahLst/>
              <a:cxnLst/>
              <a:rect l="l" t="t" r="r" b="b"/>
              <a:pathLst>
                <a:path w="18777" h="18789" extrusionOk="0">
                  <a:moveTo>
                    <a:pt x="9394" y="1"/>
                  </a:moveTo>
                  <a:cubicBezTo>
                    <a:pt x="4203" y="1"/>
                    <a:pt x="0" y="4215"/>
                    <a:pt x="0" y="9395"/>
                  </a:cubicBezTo>
                  <a:cubicBezTo>
                    <a:pt x="0" y="14586"/>
                    <a:pt x="4203" y="18789"/>
                    <a:pt x="9394" y="18789"/>
                  </a:cubicBezTo>
                  <a:cubicBezTo>
                    <a:pt x="14573" y="18789"/>
                    <a:pt x="18776" y="14586"/>
                    <a:pt x="18776" y="9395"/>
                  </a:cubicBezTo>
                  <a:cubicBezTo>
                    <a:pt x="18776" y="4215"/>
                    <a:pt x="14573" y="1"/>
                    <a:pt x="939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426167" y="4243158"/>
              <a:ext cx="205796" cy="61228"/>
            </a:xfrm>
            <a:custGeom>
              <a:avLst/>
              <a:gdLst/>
              <a:ahLst/>
              <a:cxnLst/>
              <a:rect l="l" t="t" r="r" b="b"/>
              <a:pathLst>
                <a:path w="6645" h="1977" extrusionOk="0">
                  <a:moveTo>
                    <a:pt x="989" y="0"/>
                  </a:moveTo>
                  <a:cubicBezTo>
                    <a:pt x="453" y="0"/>
                    <a:pt x="1" y="441"/>
                    <a:pt x="1" y="989"/>
                  </a:cubicBezTo>
                  <a:cubicBezTo>
                    <a:pt x="1" y="1536"/>
                    <a:pt x="453" y="1977"/>
                    <a:pt x="989" y="1977"/>
                  </a:cubicBezTo>
                  <a:lnTo>
                    <a:pt x="5656" y="1977"/>
                  </a:lnTo>
                  <a:cubicBezTo>
                    <a:pt x="6204" y="1977"/>
                    <a:pt x="6644" y="1536"/>
                    <a:pt x="6644" y="989"/>
                  </a:cubicBezTo>
                  <a:cubicBezTo>
                    <a:pt x="6644" y="441"/>
                    <a:pt x="6204" y="0"/>
                    <a:pt x="56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34884" y="4243158"/>
              <a:ext cx="205424" cy="61228"/>
            </a:xfrm>
            <a:custGeom>
              <a:avLst/>
              <a:gdLst/>
              <a:ahLst/>
              <a:cxnLst/>
              <a:rect l="l" t="t" r="r" b="b"/>
              <a:pathLst>
                <a:path w="6633" h="1977" extrusionOk="0">
                  <a:moveTo>
                    <a:pt x="989" y="0"/>
                  </a:moveTo>
                  <a:cubicBezTo>
                    <a:pt x="441" y="0"/>
                    <a:pt x="0" y="441"/>
                    <a:pt x="0" y="989"/>
                  </a:cubicBezTo>
                  <a:cubicBezTo>
                    <a:pt x="0" y="1536"/>
                    <a:pt x="441" y="1977"/>
                    <a:pt x="989" y="1977"/>
                  </a:cubicBezTo>
                  <a:lnTo>
                    <a:pt x="5644" y="1977"/>
                  </a:lnTo>
                  <a:cubicBezTo>
                    <a:pt x="6192" y="1977"/>
                    <a:pt x="6632" y="1536"/>
                    <a:pt x="6632" y="989"/>
                  </a:cubicBezTo>
                  <a:cubicBezTo>
                    <a:pt x="6632" y="441"/>
                    <a:pt x="6192" y="0"/>
                    <a:pt x="564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929129" y="3773003"/>
              <a:ext cx="759601" cy="927056"/>
            </a:xfrm>
            <a:custGeom>
              <a:avLst/>
              <a:gdLst/>
              <a:ahLst/>
              <a:cxnLst/>
              <a:rect l="l" t="t" r="r" b="b"/>
              <a:pathLst>
                <a:path w="24527" h="29934" extrusionOk="0">
                  <a:moveTo>
                    <a:pt x="24313" y="1"/>
                  </a:moveTo>
                  <a:cubicBezTo>
                    <a:pt x="24194" y="1"/>
                    <a:pt x="24098" y="96"/>
                    <a:pt x="24098" y="215"/>
                  </a:cubicBezTo>
                  <a:lnTo>
                    <a:pt x="24098" y="29516"/>
                  </a:lnTo>
                  <a:lnTo>
                    <a:pt x="7632" y="29516"/>
                  </a:lnTo>
                  <a:cubicBezTo>
                    <a:pt x="7477" y="28326"/>
                    <a:pt x="6358" y="22075"/>
                    <a:pt x="310" y="19753"/>
                  </a:cubicBezTo>
                  <a:cubicBezTo>
                    <a:pt x="284" y="19742"/>
                    <a:pt x="258" y="19737"/>
                    <a:pt x="232" y="19737"/>
                  </a:cubicBezTo>
                  <a:cubicBezTo>
                    <a:pt x="150" y="19737"/>
                    <a:pt x="72" y="19791"/>
                    <a:pt x="36" y="19872"/>
                  </a:cubicBezTo>
                  <a:cubicBezTo>
                    <a:pt x="0" y="19980"/>
                    <a:pt x="48" y="20099"/>
                    <a:pt x="155" y="20146"/>
                  </a:cubicBezTo>
                  <a:cubicBezTo>
                    <a:pt x="6572" y="22611"/>
                    <a:pt x="7227" y="29671"/>
                    <a:pt x="7227" y="29743"/>
                  </a:cubicBezTo>
                  <a:lnTo>
                    <a:pt x="7251" y="29933"/>
                  </a:lnTo>
                  <a:lnTo>
                    <a:pt x="24527" y="29933"/>
                  </a:lnTo>
                  <a:lnTo>
                    <a:pt x="24527" y="215"/>
                  </a:lnTo>
                  <a:cubicBezTo>
                    <a:pt x="24527" y="96"/>
                    <a:pt x="24432" y="1"/>
                    <a:pt x="243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384162" y="3773003"/>
              <a:ext cx="12914" cy="736776"/>
            </a:xfrm>
            <a:custGeom>
              <a:avLst/>
              <a:gdLst/>
              <a:ahLst/>
              <a:cxnLst/>
              <a:rect l="l" t="t" r="r" b="b"/>
              <a:pathLst>
                <a:path w="417" h="23790" extrusionOk="0">
                  <a:moveTo>
                    <a:pt x="203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23575"/>
                  </a:lnTo>
                  <a:cubicBezTo>
                    <a:pt x="0" y="23694"/>
                    <a:pt x="95" y="23790"/>
                    <a:pt x="203" y="23790"/>
                  </a:cubicBezTo>
                  <a:cubicBezTo>
                    <a:pt x="322" y="23790"/>
                    <a:pt x="417" y="23694"/>
                    <a:pt x="417" y="23575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628225" y="4579430"/>
              <a:ext cx="308306" cy="308306"/>
            </a:xfrm>
            <a:custGeom>
              <a:avLst/>
              <a:gdLst/>
              <a:ahLst/>
              <a:cxnLst/>
              <a:rect l="l" t="t" r="r" b="b"/>
              <a:pathLst>
                <a:path w="9955" h="9955" extrusionOk="0">
                  <a:moveTo>
                    <a:pt x="4977" y="1"/>
                  </a:moveTo>
                  <a:cubicBezTo>
                    <a:pt x="2227" y="1"/>
                    <a:pt x="1" y="2227"/>
                    <a:pt x="1" y="4978"/>
                  </a:cubicBezTo>
                  <a:cubicBezTo>
                    <a:pt x="1" y="7728"/>
                    <a:pt x="2227" y="9954"/>
                    <a:pt x="4977" y="9954"/>
                  </a:cubicBezTo>
                  <a:cubicBezTo>
                    <a:pt x="7728" y="9954"/>
                    <a:pt x="9954" y="7728"/>
                    <a:pt x="9954" y="4978"/>
                  </a:cubicBezTo>
                  <a:cubicBezTo>
                    <a:pt x="9954" y="2227"/>
                    <a:pt x="7728" y="1"/>
                    <a:pt x="4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6481501" y="4579430"/>
              <a:ext cx="307935" cy="308306"/>
            </a:xfrm>
            <a:custGeom>
              <a:avLst/>
              <a:gdLst/>
              <a:ahLst/>
              <a:cxnLst/>
              <a:rect l="l" t="t" r="r" b="b"/>
              <a:pathLst>
                <a:path w="9943" h="9955" extrusionOk="0">
                  <a:moveTo>
                    <a:pt x="4977" y="1"/>
                  </a:moveTo>
                  <a:cubicBezTo>
                    <a:pt x="2227" y="1"/>
                    <a:pt x="0" y="2227"/>
                    <a:pt x="0" y="4978"/>
                  </a:cubicBezTo>
                  <a:cubicBezTo>
                    <a:pt x="0" y="7728"/>
                    <a:pt x="2227" y="9954"/>
                    <a:pt x="4977" y="9954"/>
                  </a:cubicBezTo>
                  <a:cubicBezTo>
                    <a:pt x="7716" y="9954"/>
                    <a:pt x="9942" y="7728"/>
                    <a:pt x="9942" y="4978"/>
                  </a:cubicBezTo>
                  <a:cubicBezTo>
                    <a:pt x="9942" y="2227"/>
                    <a:pt x="7716" y="1"/>
                    <a:pt x="4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110902" y="4470664"/>
              <a:ext cx="235279" cy="126512"/>
            </a:xfrm>
            <a:custGeom>
              <a:avLst/>
              <a:gdLst/>
              <a:ahLst/>
              <a:cxnLst/>
              <a:rect l="l" t="t" r="r" b="b"/>
              <a:pathLst>
                <a:path w="7597" h="4085" extrusionOk="0">
                  <a:moveTo>
                    <a:pt x="1524" y="0"/>
                  </a:moveTo>
                  <a:cubicBezTo>
                    <a:pt x="679" y="0"/>
                    <a:pt x="0" y="679"/>
                    <a:pt x="0" y="1524"/>
                  </a:cubicBezTo>
                  <a:lnTo>
                    <a:pt x="0" y="2560"/>
                  </a:lnTo>
                  <a:cubicBezTo>
                    <a:pt x="0" y="3406"/>
                    <a:pt x="679" y="4084"/>
                    <a:pt x="1524" y="4084"/>
                  </a:cubicBezTo>
                  <a:lnTo>
                    <a:pt x="6072" y="4084"/>
                  </a:lnTo>
                  <a:cubicBezTo>
                    <a:pt x="6918" y="4084"/>
                    <a:pt x="7596" y="3406"/>
                    <a:pt x="7596" y="2560"/>
                  </a:cubicBezTo>
                  <a:lnTo>
                    <a:pt x="7596" y="1524"/>
                  </a:lnTo>
                  <a:cubicBezTo>
                    <a:pt x="7596" y="679"/>
                    <a:pt x="6918" y="0"/>
                    <a:pt x="6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722993" y="4674199"/>
              <a:ext cx="118770" cy="118770"/>
            </a:xfrm>
            <a:custGeom>
              <a:avLst/>
              <a:gdLst/>
              <a:ahLst/>
              <a:cxnLst/>
              <a:rect l="l" t="t" r="r" b="b"/>
              <a:pathLst>
                <a:path w="3835" h="3835" extrusionOk="0">
                  <a:moveTo>
                    <a:pt x="1917" y="1"/>
                  </a:moveTo>
                  <a:cubicBezTo>
                    <a:pt x="858" y="1"/>
                    <a:pt x="0" y="858"/>
                    <a:pt x="0" y="1918"/>
                  </a:cubicBezTo>
                  <a:cubicBezTo>
                    <a:pt x="0" y="2977"/>
                    <a:pt x="858" y="3835"/>
                    <a:pt x="1917" y="3835"/>
                  </a:cubicBezTo>
                  <a:cubicBezTo>
                    <a:pt x="2977" y="3835"/>
                    <a:pt x="3834" y="2977"/>
                    <a:pt x="3834" y="1918"/>
                  </a:cubicBezTo>
                  <a:cubicBezTo>
                    <a:pt x="3834" y="858"/>
                    <a:pt x="297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6575897" y="4674199"/>
              <a:ext cx="119142" cy="118770"/>
            </a:xfrm>
            <a:custGeom>
              <a:avLst/>
              <a:gdLst/>
              <a:ahLst/>
              <a:cxnLst/>
              <a:rect l="l" t="t" r="r" b="b"/>
              <a:pathLst>
                <a:path w="3847" h="3835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77"/>
                    <a:pt x="870" y="3835"/>
                    <a:pt x="1929" y="3835"/>
                  </a:cubicBezTo>
                  <a:cubicBezTo>
                    <a:pt x="2977" y="3835"/>
                    <a:pt x="3846" y="2977"/>
                    <a:pt x="3846" y="1918"/>
                  </a:cubicBezTo>
                  <a:cubicBezTo>
                    <a:pt x="3846" y="858"/>
                    <a:pt x="2977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6813003" y="4273757"/>
              <a:ext cx="158938" cy="158969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2560" y="1"/>
                  </a:moveTo>
                  <a:cubicBezTo>
                    <a:pt x="1143" y="1"/>
                    <a:pt x="0" y="1144"/>
                    <a:pt x="0" y="2572"/>
                  </a:cubicBezTo>
                  <a:cubicBezTo>
                    <a:pt x="0" y="3989"/>
                    <a:pt x="1143" y="5132"/>
                    <a:pt x="2560" y="5132"/>
                  </a:cubicBezTo>
                  <a:cubicBezTo>
                    <a:pt x="3989" y="5132"/>
                    <a:pt x="5132" y="3989"/>
                    <a:pt x="5132" y="2572"/>
                  </a:cubicBezTo>
                  <a:cubicBezTo>
                    <a:pt x="5132" y="1144"/>
                    <a:pt x="3989" y="1"/>
                    <a:pt x="256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936500" y="3618153"/>
              <a:ext cx="1989730" cy="80398"/>
            </a:xfrm>
            <a:custGeom>
              <a:avLst/>
              <a:gdLst/>
              <a:ahLst/>
              <a:cxnLst/>
              <a:rect l="l" t="t" r="r" b="b"/>
              <a:pathLst>
                <a:path w="64247" h="2596" extrusionOk="0">
                  <a:moveTo>
                    <a:pt x="917" y="0"/>
                  </a:moveTo>
                  <a:cubicBezTo>
                    <a:pt x="405" y="0"/>
                    <a:pt x="0" y="405"/>
                    <a:pt x="0" y="917"/>
                  </a:cubicBezTo>
                  <a:lnTo>
                    <a:pt x="0" y="1679"/>
                  </a:lnTo>
                  <a:cubicBezTo>
                    <a:pt x="0" y="2179"/>
                    <a:pt x="405" y="2596"/>
                    <a:pt x="917" y="2596"/>
                  </a:cubicBezTo>
                  <a:lnTo>
                    <a:pt x="63330" y="2596"/>
                  </a:lnTo>
                  <a:cubicBezTo>
                    <a:pt x="63841" y="2596"/>
                    <a:pt x="64246" y="2179"/>
                    <a:pt x="64246" y="1679"/>
                  </a:cubicBezTo>
                  <a:lnTo>
                    <a:pt x="64246" y="917"/>
                  </a:lnTo>
                  <a:cubicBezTo>
                    <a:pt x="64246" y="405"/>
                    <a:pt x="63841" y="0"/>
                    <a:pt x="6333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4971527" y="4103019"/>
              <a:ext cx="188081" cy="118398"/>
            </a:xfrm>
            <a:custGeom>
              <a:avLst/>
              <a:gdLst/>
              <a:ahLst/>
              <a:cxnLst/>
              <a:rect l="l" t="t" r="r" b="b"/>
              <a:pathLst>
                <a:path w="6073" h="3823" extrusionOk="0">
                  <a:moveTo>
                    <a:pt x="1191" y="1"/>
                  </a:moveTo>
                  <a:cubicBezTo>
                    <a:pt x="536" y="1"/>
                    <a:pt x="0" y="537"/>
                    <a:pt x="0" y="1192"/>
                  </a:cubicBezTo>
                  <a:lnTo>
                    <a:pt x="0" y="2632"/>
                  </a:lnTo>
                  <a:cubicBezTo>
                    <a:pt x="0" y="3287"/>
                    <a:pt x="536" y="3823"/>
                    <a:pt x="1191" y="3823"/>
                  </a:cubicBezTo>
                  <a:lnTo>
                    <a:pt x="4882" y="3823"/>
                  </a:lnTo>
                  <a:cubicBezTo>
                    <a:pt x="5537" y="3823"/>
                    <a:pt x="6072" y="3287"/>
                    <a:pt x="6072" y="2632"/>
                  </a:cubicBezTo>
                  <a:lnTo>
                    <a:pt x="6072" y="1192"/>
                  </a:lnTo>
                  <a:cubicBezTo>
                    <a:pt x="6072" y="537"/>
                    <a:pt x="5537" y="1"/>
                    <a:pt x="488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Разпознаване на хора и обекти чрез Image recognition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 txBox="1">
            <a:spLocks noGrp="1"/>
          </p:cNvSpPr>
          <p:nvPr>
            <p:ph type="subTitle" idx="1"/>
          </p:nvPr>
        </p:nvSpPr>
        <p:spPr>
          <a:xfrm>
            <a:off x="6536700" y="268065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алгоритъм, разпознаващ броя хора в автобуса чрез машинно самообучение и синтез на резултатите</a:t>
            </a:r>
            <a:endParaRPr/>
          </a:p>
        </p:txBody>
      </p:sp>
      <p:pic>
        <p:nvPicPr>
          <p:cNvPr id="759" name="Google Shape;7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26" y="1260823"/>
            <a:ext cx="2607299" cy="96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74" y="1260825"/>
            <a:ext cx="5830949" cy="29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Oswald</vt:lpstr>
      <vt:lpstr>Arial</vt:lpstr>
      <vt:lpstr>Environmental Consulting by Slidesgo</vt:lpstr>
      <vt:lpstr>Очко</vt:lpstr>
      <vt:lpstr>Нашата цел</vt:lpstr>
      <vt:lpstr>Събиране на информация</vt:lpstr>
      <vt:lpstr>01</vt:lpstr>
      <vt:lpstr>Периодично заснемане </vt:lpstr>
      <vt:lpstr>02</vt:lpstr>
      <vt:lpstr>Предаване към сървър </vt:lpstr>
      <vt:lpstr>Анализ</vt:lpstr>
      <vt:lpstr>Разпознаване на хора и обекти чрез Image recognition </vt:lpstr>
      <vt:lpstr>Визуализация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Очко</dc:title>
  <cp:lastModifiedBy>KING</cp:lastModifiedBy>
  <cp:revision>1</cp:revision>
  <dcterms:modified xsi:type="dcterms:W3CDTF">2021-06-03T19:55:52Z</dcterms:modified>
</cp:coreProperties>
</file>