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Hot spot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3657600"/>
          </a:xfrm>
        </p:spPr>
        <p:txBody>
          <a:bodyPr>
            <a:normAutofit/>
          </a:bodyPr>
          <a:lstStyle/>
          <a:p>
            <a:r>
              <a:rPr lang="bg-BG" dirty="0" smtClean="0"/>
              <a:t>Наравено от</a:t>
            </a:r>
          </a:p>
          <a:p>
            <a:r>
              <a:rPr lang="bg-BG" dirty="0" smtClean="0"/>
              <a:t>Антоний Златаров</a:t>
            </a:r>
          </a:p>
          <a:p>
            <a:r>
              <a:rPr lang="bg-BG" dirty="0" smtClean="0"/>
              <a:t>Тони Пеловски</a:t>
            </a:r>
          </a:p>
          <a:p>
            <a:r>
              <a:rPr lang="bg-BG" dirty="0" smtClean="0"/>
              <a:t>Виктор Петров</a:t>
            </a:r>
          </a:p>
          <a:p>
            <a:r>
              <a:rPr lang="bg-BG" dirty="0" smtClean="0"/>
              <a:t>Димитър Деянов</a:t>
            </a:r>
          </a:p>
          <a:p>
            <a:r>
              <a:rPr lang="bg-BG" dirty="0" smtClean="0"/>
              <a:t>Венимир Христов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   Описание на програмата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Програмата представлява игра написана на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bg-BG" dirty="0" smtClean="0"/>
          </a:p>
          <a:p>
            <a:r>
              <a:rPr lang="bg-BG" dirty="0" smtClean="0"/>
              <a:t>В играта се разказва за настъпила авария, поради която интернета на града спира. Ти трябва да го включиш, но имаш определено време, което намалява след всяко ниво.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    Защо играта е полезна?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Играта е занимателна и забавна. Тя не натоварва и се играе много приятно. Ние не целим да обогатим информационно хората, а да ги заредим с положителни емоции. Така играта ни е полезна. Тя е средство за релаксиране.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        Трудно ли ни беше?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Осъзнахме колко е трудно когато започнахме да пишем кода. Въпреки всичко ние се забавлявахме, докато седяхме пред лаптопите с часове.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 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Благодаря, че ни предоставихте възможността да участваме в това весело състезание, където видяхме, какво е отборна работа. Надяваме се, че ще има и следващи издания, където ще можем да програмираме отново!</a:t>
            </a:r>
            <a:endParaRPr lang="bg-B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178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Hot spot</vt:lpstr>
      <vt:lpstr>     Описание на програмата</vt:lpstr>
      <vt:lpstr>      Защо играта е полезна?</vt:lpstr>
      <vt:lpstr>          Трудно ли ни беше?</vt:lpstr>
      <vt:lpstr>  Благодарим за вниманието!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spot</dc:title>
  <dc:creator>Any</dc:creator>
  <cp:lastModifiedBy>Any</cp:lastModifiedBy>
  <cp:revision>2</cp:revision>
  <dcterms:created xsi:type="dcterms:W3CDTF">2006-08-16T00:00:00Z</dcterms:created>
  <dcterms:modified xsi:type="dcterms:W3CDTF">2015-10-11T10:10:19Z</dcterms:modified>
</cp:coreProperties>
</file>