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24B256-28E4-4206-8691-9CF6F0501417}">
  <a:tblStyle styleId="{A824B256-28E4-4206-8691-9CF6F0501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c3c86913bcf389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c3c86913bcf389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c3c86913bcf389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c3c86913bcf389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c3c86913bcf38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c3c86913bcf38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c3c86913bcf38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c3c86913bcf38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c3c86913bcf38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c3c86913bcf38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c3c86913bcf38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c3c86913bcf38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c3c86913bcf38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c3c86913bcf38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c3c86913bcf389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c3c86913bcf389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c3c86913bcf389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c3c86913bcf389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c3c86913bcf38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c3c86913bcf38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.ics.uci.edu/ml/datasets/Ecoli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Demo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i" sz="1600">
                <a:solidFill>
                  <a:schemeClr val="dk1"/>
                </a:solidFill>
              </a:rPr>
              <a:t>TIES4911 Deep-Learning for Cognitive Computing for Developers Spring 2020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i" sz="1600">
                <a:solidFill>
                  <a:schemeClr val="dk1"/>
                </a:solidFill>
              </a:rPr>
              <a:t>Toni Pikkarainen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i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Three layers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dropouts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643" y="0"/>
            <a:ext cx="26358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Task 2-4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xor-gate with keras:	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2618625"/>
            <a:ext cx="85206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i"/>
              <a:t> For values: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50" y="1482138"/>
            <a:ext cx="9144001" cy="12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" y="3196650"/>
            <a:ext cx="5911875" cy="7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576" y="824225"/>
            <a:ext cx="4274576" cy="42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276" y="1152475"/>
            <a:ext cx="1974925" cy="33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Task 2-1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fi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Single-layer neural network</a:t>
            </a:r>
            <a:endParaRPr b="1"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{A824B256-28E4-4206-8691-9CF6F0501417}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Training loops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0.7177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0.7761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0,01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0.7994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375" y="4008475"/>
            <a:ext cx="4050375" cy="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Multi-Layer Perceptron (MLP)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083600"/>
            <a:ext cx="85206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i"/>
              <a:t>Here are accuracies with different parameters. I found out that accuracy was getting highest values with learning rate 0,001. Then I ran model with this value as constant and modified other parameters.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00" y="985325"/>
            <a:ext cx="6571051" cy="21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MLP with Keras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" y="1186064"/>
            <a:ext cx="7632424" cy="2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42925" y="3870125"/>
            <a:ext cx="665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 used two different optimizers and here I modified these optimizers and number of layers. Here strange is that increasing number of layers with RMSprop actually lowers the accuracy.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Task 2-2	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2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 used ecoli dataset here: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1100" u="sng">
                <a:solidFill>
                  <a:schemeClr val="hlink"/>
                </a:solidFill>
                <a:hlinkClick r:id="rId3"/>
              </a:rPr>
              <a:t>https://archive.ics.uci.edu/ml/datasets/Ecoli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752" y="300750"/>
            <a:ext cx="4201450" cy="313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17525"/>
            <a:ext cx="3745626" cy="19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DNN implementation with Keras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" y="2321725"/>
            <a:ext cx="8824599" cy="13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2-3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i"/>
              <a:t>Single-layer classification with keras: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182" y="0"/>
            <a:ext cx="41333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Three layers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no dropouts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841" y="0"/>
            <a:ext cx="38599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