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491F0B-7D29-4E22-B783-094F328E9051}">
  <a:tblStyle styleId="{39491F0B-7D29-4E22-B783-094F328E9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6bbcf0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6bbcf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6bbcf0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6bbcf0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a22107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a22107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a22107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a22107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a22107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a22107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a22107e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a22107e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ople.sc.fsu.edu/~jburkardt/datasets/regression/x03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Demo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Toni Pikkarainen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Task 1-1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Graph with tensorboard (problem with downloading image.html):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0" y="1640827"/>
            <a:ext cx="8789922" cy="308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Task 1-2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Training dataset: </a:t>
            </a:r>
            <a:r>
              <a:rPr lang="fi" sz="1100" u="sng">
                <a:solidFill>
                  <a:schemeClr val="hlink"/>
                </a:solidFill>
                <a:hlinkClick r:id="rId3"/>
              </a:rPr>
              <a:t>https://people.sc.fsu.edu/~jburkardt/datasets/regression/x03.txt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03725" y="1954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Simple linear regression: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21575" y="925875"/>
            <a:ext cx="467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Model parameters :</a:t>
            </a:r>
            <a:r>
              <a:rPr lang="fi"/>
              <a:t>W = 2, b = 0, learning rate = 0.00001, iterations =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Trained model: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W: [2.824746] b: [5.759417] loss: 34292.85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Predicted values: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325825" y="30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{39491F0B-7D29-4E22-B783-094F328E9051}</a:tableStyleId>
              </a:tblPr>
              <a:tblGrid>
                <a:gridCol w="1656025"/>
                <a:gridCol w="1656025"/>
              </a:tblGrid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Blood pressure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62.25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76.37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158.29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254.33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066900" y="433600"/>
            <a:ext cx="39585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Model parameters :W = 2, b = 0, learning rate = 0.00001, iterations = 100000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Trained model: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W: [0.9758865] b: [98.4632] loss: 8393.635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Predicted values: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5152250" y="29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{39491F0B-7D29-4E22-B783-094F328E9051}</a:tableStyleId>
              </a:tblPr>
              <a:tblGrid>
                <a:gridCol w="1766975"/>
                <a:gridCol w="1711475"/>
              </a:tblGrid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Blood pressure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117.98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122.86037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151.161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184.34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Predicted values seem like more sensible with more iterations which makes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 could have guessed the b parameter better so model would have worked better with smaller number of iterations also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Linear regression with estimator: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0412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 split the set half for training and evaluation.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For 1000 steps and 1000 number of epochs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train metrics: {'average_loss': 800.93365, 'label/mean': 149.8, 'loss': 12014.005, 'prediction/mean': 146.41618, 'global_step': 1000}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050">
                <a:solidFill>
                  <a:schemeClr val="dk1"/>
                </a:solidFill>
                <a:highlight>
                  <a:srgbClr val="FFFFFF"/>
                </a:highlight>
              </a:rPr>
              <a:t>eval metrics: {'average_loss': 1609.6028, 'label/mean': 135.26666, 'loss': 24144.043, 'prediction/mean': 110.033295, 'global_step': 1000}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5412975" y="191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{39491F0B-7D29-4E22-B783-094F328E9051}</a:tableStyleId>
              </a:tblPr>
              <a:tblGrid>
                <a:gridCol w="1656025"/>
                <a:gridCol w="1656025"/>
              </a:tblGrid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Blood pressure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58,95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72,73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152,66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246,37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5983750" y="3545725"/>
            <a:ext cx="2622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6001850" y="1528275"/>
            <a:ext cx="4067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Open Sans"/>
                <a:ea typeface="Open Sans"/>
                <a:cs typeface="Open Sans"/>
                <a:sym typeface="Open Sans"/>
              </a:rPr>
              <a:t>Predictions: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Linear regression with scikit-learn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033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25" y="1119525"/>
            <a:ext cx="4469625" cy="26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66225" y="3805350"/>
            <a:ext cx="4067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Open Sans"/>
                <a:ea typeface="Open Sans"/>
                <a:cs typeface="Open Sans"/>
                <a:sym typeface="Open Sans"/>
              </a:rPr>
              <a:t>Train and test visualizations.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