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29560" y="641160"/>
            <a:ext cx="9071640" cy="919440"/>
          </a:xfrm>
          <a:prstGeom prst="rect">
            <a:avLst/>
          </a:prstGeom>
        </p:spPr>
        <p:txBody>
          <a:bodyPr lIns="0" rIns="0" tIns="0" bIns="0" anchor="ctr">
            <a:noAutofit/>
          </a:bodyPr>
          <a:p>
            <a:endParaRPr b="0" lang="en-US" sz="5400" spc="-1" strike="noStrike">
              <a:solidFill>
                <a:srgbClr val="ffffff"/>
              </a:solidFill>
              <a:latin typeface="Comfortaa"/>
            </a:endParaRPr>
          </a:p>
        </p:txBody>
      </p:sp>
      <p:sp>
        <p:nvSpPr>
          <p:cNvPr id="25" name="PlaceHolder 2"/>
          <p:cNvSpPr>
            <a:spLocks noGrp="1"/>
          </p:cNvSpPr>
          <p:nvPr>
            <p:ph type="body"/>
          </p:nvPr>
        </p:nvSpPr>
        <p:spPr>
          <a:xfrm>
            <a:off x="504000" y="1769040"/>
            <a:ext cx="9071640" cy="2091240"/>
          </a:xfrm>
          <a:prstGeom prst="rect">
            <a:avLst/>
          </a:prstGeom>
        </p:spPr>
        <p:txBody>
          <a:bodyPr lIns="0" rIns="0" tIns="0" bIns="0">
            <a:noAutofit/>
          </a:bodyPr>
          <a:p>
            <a:endParaRPr b="0" lang="en-US" sz="3200" spc="-1" strike="noStrike">
              <a:solidFill>
                <a:srgbClr val="eeeff0"/>
              </a:solidFill>
              <a:latin typeface="Droid Sans"/>
            </a:endParaRPr>
          </a:p>
        </p:txBody>
      </p:sp>
      <p:sp>
        <p:nvSpPr>
          <p:cNvPr id="26" name="PlaceHolder 3"/>
          <p:cNvSpPr>
            <a:spLocks noGrp="1"/>
          </p:cNvSpPr>
          <p:nvPr>
            <p:ph type="body"/>
          </p:nvPr>
        </p:nvSpPr>
        <p:spPr>
          <a:xfrm>
            <a:off x="504000" y="4059360"/>
            <a:ext cx="9071640" cy="2091240"/>
          </a:xfrm>
          <a:prstGeom prst="rect">
            <a:avLst/>
          </a:prstGeom>
        </p:spPr>
        <p:txBody>
          <a:bodyPr lIns="0" rIns="0" tIns="0" bIns="0">
            <a:noAutofit/>
          </a:bodyPr>
          <a:p>
            <a:endParaRPr b="0" lang="en-US" sz="3200" spc="-1" strike="noStrike">
              <a:solidFill>
                <a:srgbClr val="eeeff0"/>
              </a:solidFill>
              <a:latin typeface="Droid San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29560" y="641160"/>
            <a:ext cx="9071640" cy="919440"/>
          </a:xfrm>
          <a:prstGeom prst="rect">
            <a:avLst/>
          </a:prstGeom>
        </p:spPr>
        <p:txBody>
          <a:bodyPr lIns="0" rIns="0" tIns="0" bIns="0" anchor="ctr">
            <a:noAutofit/>
          </a:bodyPr>
          <a:p>
            <a:endParaRPr b="0" lang="en-US" sz="5400" spc="-1" strike="noStrike">
              <a:solidFill>
                <a:srgbClr val="ffffff"/>
              </a:solidFill>
              <a:latin typeface="Comfortaa"/>
            </a:endParaRPr>
          </a:p>
        </p:txBody>
      </p:sp>
      <p:sp>
        <p:nvSpPr>
          <p:cNvPr id="28" name="PlaceHolder 2"/>
          <p:cNvSpPr>
            <a:spLocks noGrp="1"/>
          </p:cNvSpPr>
          <p:nvPr>
            <p:ph type="body"/>
          </p:nvPr>
        </p:nvSpPr>
        <p:spPr>
          <a:xfrm>
            <a:off x="504000" y="1769040"/>
            <a:ext cx="4426920" cy="2091240"/>
          </a:xfrm>
          <a:prstGeom prst="rect">
            <a:avLst/>
          </a:prstGeom>
        </p:spPr>
        <p:txBody>
          <a:bodyPr lIns="0" rIns="0" tIns="0" bIns="0">
            <a:noAutofit/>
          </a:bodyPr>
          <a:p>
            <a:endParaRPr b="0" lang="en-US" sz="3200" spc="-1" strike="noStrike">
              <a:solidFill>
                <a:srgbClr val="eeeff0"/>
              </a:solidFill>
              <a:latin typeface="Droid Sans"/>
            </a:endParaRPr>
          </a:p>
        </p:txBody>
      </p:sp>
      <p:sp>
        <p:nvSpPr>
          <p:cNvPr id="29" name="PlaceHolder 3"/>
          <p:cNvSpPr>
            <a:spLocks noGrp="1"/>
          </p:cNvSpPr>
          <p:nvPr>
            <p:ph type="body"/>
          </p:nvPr>
        </p:nvSpPr>
        <p:spPr>
          <a:xfrm>
            <a:off x="5152680" y="1769040"/>
            <a:ext cx="4426920" cy="2091240"/>
          </a:xfrm>
          <a:prstGeom prst="rect">
            <a:avLst/>
          </a:prstGeom>
        </p:spPr>
        <p:txBody>
          <a:bodyPr lIns="0" rIns="0" tIns="0" bIns="0">
            <a:noAutofit/>
          </a:bodyPr>
          <a:p>
            <a:endParaRPr b="0" lang="en-US" sz="3200" spc="-1" strike="noStrike">
              <a:solidFill>
                <a:srgbClr val="eeeff0"/>
              </a:solidFill>
              <a:latin typeface="Droid Sans"/>
            </a:endParaRPr>
          </a:p>
        </p:txBody>
      </p:sp>
      <p:sp>
        <p:nvSpPr>
          <p:cNvPr id="30" name="PlaceHolder 4"/>
          <p:cNvSpPr>
            <a:spLocks noGrp="1"/>
          </p:cNvSpPr>
          <p:nvPr>
            <p:ph type="body"/>
          </p:nvPr>
        </p:nvSpPr>
        <p:spPr>
          <a:xfrm>
            <a:off x="504000" y="4059360"/>
            <a:ext cx="4426920" cy="2091240"/>
          </a:xfrm>
          <a:prstGeom prst="rect">
            <a:avLst/>
          </a:prstGeom>
        </p:spPr>
        <p:txBody>
          <a:bodyPr lIns="0" rIns="0" tIns="0" bIns="0">
            <a:noAutofit/>
          </a:bodyPr>
          <a:p>
            <a:endParaRPr b="0" lang="en-US" sz="3200" spc="-1" strike="noStrike">
              <a:solidFill>
                <a:srgbClr val="eeeff0"/>
              </a:solidFill>
              <a:latin typeface="Droid Sans"/>
            </a:endParaRPr>
          </a:p>
        </p:txBody>
      </p:sp>
      <p:sp>
        <p:nvSpPr>
          <p:cNvPr id="31" name="PlaceHolder 5"/>
          <p:cNvSpPr>
            <a:spLocks noGrp="1"/>
          </p:cNvSpPr>
          <p:nvPr>
            <p:ph type="body"/>
          </p:nvPr>
        </p:nvSpPr>
        <p:spPr>
          <a:xfrm>
            <a:off x="5152680" y="4059360"/>
            <a:ext cx="4426920" cy="2091240"/>
          </a:xfrm>
          <a:prstGeom prst="rect">
            <a:avLst/>
          </a:prstGeom>
        </p:spPr>
        <p:txBody>
          <a:bodyPr lIns="0" rIns="0" tIns="0" bIns="0">
            <a:noAutofit/>
          </a:bodyPr>
          <a:p>
            <a:endParaRPr b="0" lang="en-US" sz="3200" spc="-1" strike="noStrike">
              <a:solidFill>
                <a:srgbClr val="eeeff0"/>
              </a:solidFill>
              <a:latin typeface="Droid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29560" y="641160"/>
            <a:ext cx="9071640" cy="919440"/>
          </a:xfrm>
          <a:prstGeom prst="rect">
            <a:avLst/>
          </a:prstGeom>
        </p:spPr>
        <p:txBody>
          <a:bodyPr lIns="0" rIns="0" tIns="0" bIns="0" anchor="ctr">
            <a:noAutofit/>
          </a:bodyPr>
          <a:p>
            <a:endParaRPr b="0" lang="en-US" sz="5400" spc="-1" strike="noStrike">
              <a:solidFill>
                <a:srgbClr val="ffffff"/>
              </a:solidFill>
              <a:latin typeface="Comfortaa"/>
            </a:endParaRPr>
          </a:p>
        </p:txBody>
      </p:sp>
      <p:sp>
        <p:nvSpPr>
          <p:cNvPr id="33" name="PlaceHolder 2"/>
          <p:cNvSpPr>
            <a:spLocks noGrp="1"/>
          </p:cNvSpPr>
          <p:nvPr>
            <p:ph type="body"/>
          </p:nvPr>
        </p:nvSpPr>
        <p:spPr>
          <a:xfrm>
            <a:off x="504000" y="1769040"/>
            <a:ext cx="2920680" cy="2091240"/>
          </a:xfrm>
          <a:prstGeom prst="rect">
            <a:avLst/>
          </a:prstGeom>
        </p:spPr>
        <p:txBody>
          <a:bodyPr lIns="0" rIns="0" tIns="0" bIns="0">
            <a:noAutofit/>
          </a:bodyPr>
          <a:p>
            <a:endParaRPr b="0" lang="en-US" sz="3200" spc="-1" strike="noStrike">
              <a:solidFill>
                <a:srgbClr val="eeeff0"/>
              </a:solidFill>
              <a:latin typeface="Droid Sans"/>
            </a:endParaRPr>
          </a:p>
        </p:txBody>
      </p:sp>
      <p:sp>
        <p:nvSpPr>
          <p:cNvPr id="34" name="PlaceHolder 3"/>
          <p:cNvSpPr>
            <a:spLocks noGrp="1"/>
          </p:cNvSpPr>
          <p:nvPr>
            <p:ph type="body"/>
          </p:nvPr>
        </p:nvSpPr>
        <p:spPr>
          <a:xfrm>
            <a:off x="3571200" y="1769040"/>
            <a:ext cx="2920680" cy="2091240"/>
          </a:xfrm>
          <a:prstGeom prst="rect">
            <a:avLst/>
          </a:prstGeom>
        </p:spPr>
        <p:txBody>
          <a:bodyPr lIns="0" rIns="0" tIns="0" bIns="0">
            <a:noAutofit/>
          </a:bodyPr>
          <a:p>
            <a:endParaRPr b="0" lang="en-US" sz="3200" spc="-1" strike="noStrike">
              <a:solidFill>
                <a:srgbClr val="eeeff0"/>
              </a:solidFill>
              <a:latin typeface="Droid Sans"/>
            </a:endParaRPr>
          </a:p>
        </p:txBody>
      </p:sp>
      <p:sp>
        <p:nvSpPr>
          <p:cNvPr id="35" name="PlaceHolder 4"/>
          <p:cNvSpPr>
            <a:spLocks noGrp="1"/>
          </p:cNvSpPr>
          <p:nvPr>
            <p:ph type="body"/>
          </p:nvPr>
        </p:nvSpPr>
        <p:spPr>
          <a:xfrm>
            <a:off x="6638040" y="1769040"/>
            <a:ext cx="2920680" cy="2091240"/>
          </a:xfrm>
          <a:prstGeom prst="rect">
            <a:avLst/>
          </a:prstGeom>
        </p:spPr>
        <p:txBody>
          <a:bodyPr lIns="0" rIns="0" tIns="0" bIns="0">
            <a:noAutofit/>
          </a:bodyPr>
          <a:p>
            <a:endParaRPr b="0" lang="en-US" sz="3200" spc="-1" strike="noStrike">
              <a:solidFill>
                <a:srgbClr val="eeeff0"/>
              </a:solidFill>
              <a:latin typeface="Droid Sans"/>
            </a:endParaRPr>
          </a:p>
        </p:txBody>
      </p:sp>
      <p:sp>
        <p:nvSpPr>
          <p:cNvPr id="36" name="PlaceHolder 5"/>
          <p:cNvSpPr>
            <a:spLocks noGrp="1"/>
          </p:cNvSpPr>
          <p:nvPr>
            <p:ph type="body"/>
          </p:nvPr>
        </p:nvSpPr>
        <p:spPr>
          <a:xfrm>
            <a:off x="504000" y="4059360"/>
            <a:ext cx="2920680" cy="2091240"/>
          </a:xfrm>
          <a:prstGeom prst="rect">
            <a:avLst/>
          </a:prstGeom>
        </p:spPr>
        <p:txBody>
          <a:bodyPr lIns="0" rIns="0" tIns="0" bIns="0">
            <a:noAutofit/>
          </a:bodyPr>
          <a:p>
            <a:endParaRPr b="0" lang="en-US" sz="3200" spc="-1" strike="noStrike">
              <a:solidFill>
                <a:srgbClr val="eeeff0"/>
              </a:solidFill>
              <a:latin typeface="Droid Sans"/>
            </a:endParaRPr>
          </a:p>
        </p:txBody>
      </p:sp>
      <p:sp>
        <p:nvSpPr>
          <p:cNvPr id="37" name="PlaceHolder 6"/>
          <p:cNvSpPr>
            <a:spLocks noGrp="1"/>
          </p:cNvSpPr>
          <p:nvPr>
            <p:ph type="body"/>
          </p:nvPr>
        </p:nvSpPr>
        <p:spPr>
          <a:xfrm>
            <a:off x="3571200" y="4059360"/>
            <a:ext cx="2920680" cy="2091240"/>
          </a:xfrm>
          <a:prstGeom prst="rect">
            <a:avLst/>
          </a:prstGeom>
        </p:spPr>
        <p:txBody>
          <a:bodyPr lIns="0" rIns="0" tIns="0" bIns="0">
            <a:noAutofit/>
          </a:bodyPr>
          <a:p>
            <a:endParaRPr b="0" lang="en-US" sz="3200" spc="-1" strike="noStrike">
              <a:solidFill>
                <a:srgbClr val="eeeff0"/>
              </a:solidFill>
              <a:latin typeface="Droid Sans"/>
            </a:endParaRPr>
          </a:p>
        </p:txBody>
      </p:sp>
      <p:sp>
        <p:nvSpPr>
          <p:cNvPr id="38" name="PlaceHolder 7"/>
          <p:cNvSpPr>
            <a:spLocks noGrp="1"/>
          </p:cNvSpPr>
          <p:nvPr>
            <p:ph type="body"/>
          </p:nvPr>
        </p:nvSpPr>
        <p:spPr>
          <a:xfrm>
            <a:off x="6638040" y="4059360"/>
            <a:ext cx="2920680" cy="2091240"/>
          </a:xfrm>
          <a:prstGeom prst="rect">
            <a:avLst/>
          </a:prstGeom>
        </p:spPr>
        <p:txBody>
          <a:bodyPr lIns="0" rIns="0" tIns="0" bIns="0">
            <a:noAutofit/>
          </a:bodyPr>
          <a:p>
            <a:endParaRPr b="0" lang="en-US" sz="3200" spc="-1" strike="noStrike">
              <a:solidFill>
                <a:srgbClr val="eeeff0"/>
              </a:solidFill>
              <a:latin typeface="Droid San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29560" y="641160"/>
            <a:ext cx="9071640" cy="919440"/>
          </a:xfrm>
          <a:prstGeom prst="rect">
            <a:avLst/>
          </a:prstGeom>
        </p:spPr>
        <p:txBody>
          <a:bodyPr lIns="0" rIns="0" tIns="0" bIns="0" anchor="ctr">
            <a:noAutofit/>
          </a:bodyPr>
          <a:p>
            <a:endParaRPr b="0" lang="en-US" sz="5400" spc="-1" strike="noStrike">
              <a:solidFill>
                <a:srgbClr val="ffffff"/>
              </a:solidFill>
              <a:latin typeface="Comfortaa"/>
            </a:endParaRPr>
          </a:p>
        </p:txBody>
      </p:sp>
      <p:sp>
        <p:nvSpPr>
          <p:cNvPr id="45" name="PlaceHolder 2"/>
          <p:cNvSpPr>
            <a:spLocks noGrp="1"/>
          </p:cNvSpPr>
          <p:nvPr>
            <p:ph type="subTitle"/>
          </p:nvPr>
        </p:nvSpPr>
        <p:spPr>
          <a:xfrm>
            <a:off x="504000" y="1769040"/>
            <a:ext cx="9071640" cy="4384800"/>
          </a:xfrm>
          <a:prstGeom prst="rect">
            <a:avLst/>
          </a:prstGeom>
        </p:spPr>
        <p:txBody>
          <a:bodyPr lIns="0" rIns="0" tIns="0" bIns="0" anchor="ctr">
            <a:noAutofit/>
          </a:bodyPr>
          <a:p>
            <a:pPr algn="ctr"/>
            <a:endParaRPr b="0" lang="en-US" sz="4000" spc="-1" strike="noStrike">
              <a:solidFill>
                <a:srgbClr val="83caff"/>
              </a:solidFill>
              <a:latin typeface="Comfortaa"/>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29560" y="641160"/>
            <a:ext cx="9071640" cy="919440"/>
          </a:xfrm>
          <a:prstGeom prst="rect">
            <a:avLst/>
          </a:prstGeom>
        </p:spPr>
        <p:txBody>
          <a:bodyPr lIns="0" rIns="0" tIns="0" bIns="0" anchor="ctr">
            <a:noAutofit/>
          </a:bodyPr>
          <a:p>
            <a:endParaRPr b="0" lang="en-US" sz="5400" spc="-1" strike="noStrike">
              <a:solidFill>
                <a:srgbClr val="ffffff"/>
              </a:solidFill>
              <a:latin typeface="Comfortaa"/>
            </a:endParaRPr>
          </a:p>
        </p:txBody>
      </p:sp>
      <p:sp>
        <p:nvSpPr>
          <p:cNvPr id="47" name="PlaceHolder 2"/>
          <p:cNvSpPr>
            <a:spLocks noGrp="1"/>
          </p:cNvSpPr>
          <p:nvPr>
            <p:ph type="body"/>
          </p:nvPr>
        </p:nvSpPr>
        <p:spPr>
          <a:xfrm>
            <a:off x="504000" y="1769040"/>
            <a:ext cx="9071640" cy="4384800"/>
          </a:xfrm>
          <a:prstGeom prst="rect">
            <a:avLst/>
          </a:prstGeom>
        </p:spPr>
        <p:txBody>
          <a:bodyPr lIns="0" rIns="0" tIns="0" bIns="0">
            <a:noAutofit/>
          </a:bodyPr>
          <a:p>
            <a:endParaRPr b="0" lang="en-US" sz="3200" spc="-1" strike="noStrike">
              <a:solidFill>
                <a:srgbClr val="eeeff0"/>
              </a:solidFill>
              <a:latin typeface="Droid San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29560" y="641160"/>
            <a:ext cx="9071640" cy="919440"/>
          </a:xfrm>
          <a:prstGeom prst="rect">
            <a:avLst/>
          </a:prstGeom>
        </p:spPr>
        <p:txBody>
          <a:bodyPr lIns="0" rIns="0" tIns="0" bIns="0" anchor="ctr">
            <a:noAutofit/>
          </a:bodyPr>
          <a:p>
            <a:endParaRPr b="0" lang="en-US" sz="5400" spc="-1" strike="noStrike">
              <a:solidFill>
                <a:srgbClr val="ffffff"/>
              </a:solidFill>
              <a:latin typeface="Comfortaa"/>
            </a:endParaRPr>
          </a:p>
        </p:txBody>
      </p:sp>
      <p:sp>
        <p:nvSpPr>
          <p:cNvPr id="49" name="PlaceHolder 2"/>
          <p:cNvSpPr>
            <a:spLocks noGrp="1"/>
          </p:cNvSpPr>
          <p:nvPr>
            <p:ph type="body"/>
          </p:nvPr>
        </p:nvSpPr>
        <p:spPr>
          <a:xfrm>
            <a:off x="504000" y="1769040"/>
            <a:ext cx="4426920" cy="4384800"/>
          </a:xfrm>
          <a:prstGeom prst="rect">
            <a:avLst/>
          </a:prstGeom>
        </p:spPr>
        <p:txBody>
          <a:bodyPr lIns="0" rIns="0" tIns="0" bIns="0">
            <a:noAutofit/>
          </a:bodyPr>
          <a:p>
            <a:endParaRPr b="0" lang="en-US" sz="3200" spc="-1" strike="noStrike">
              <a:solidFill>
                <a:srgbClr val="eeeff0"/>
              </a:solidFill>
              <a:latin typeface="Droid Sans"/>
            </a:endParaRPr>
          </a:p>
        </p:txBody>
      </p:sp>
      <p:sp>
        <p:nvSpPr>
          <p:cNvPr id="50" name="PlaceHolder 3"/>
          <p:cNvSpPr>
            <a:spLocks noGrp="1"/>
          </p:cNvSpPr>
          <p:nvPr>
            <p:ph type="body"/>
          </p:nvPr>
        </p:nvSpPr>
        <p:spPr>
          <a:xfrm>
            <a:off x="5152680" y="1769040"/>
            <a:ext cx="4426920" cy="4384800"/>
          </a:xfrm>
          <a:prstGeom prst="rect">
            <a:avLst/>
          </a:prstGeom>
        </p:spPr>
        <p:txBody>
          <a:bodyPr lIns="0" rIns="0" tIns="0" bIns="0">
            <a:noAutofit/>
          </a:bodyPr>
          <a:p>
            <a:endParaRPr b="0" lang="en-US" sz="3200" spc="-1" strike="noStrike">
              <a:solidFill>
                <a:srgbClr val="eeeff0"/>
              </a:solidFill>
              <a:latin typeface="Droid San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29560" y="641160"/>
            <a:ext cx="9071640" cy="919440"/>
          </a:xfrm>
          <a:prstGeom prst="rect">
            <a:avLst/>
          </a:prstGeom>
        </p:spPr>
        <p:txBody>
          <a:bodyPr lIns="0" rIns="0" tIns="0" bIns="0" anchor="ctr">
            <a:noAutofit/>
          </a:bodyPr>
          <a:p>
            <a:endParaRPr b="0" lang="en-US" sz="5400" spc="-1" strike="noStrike">
              <a:solidFill>
                <a:srgbClr val="ffffff"/>
              </a:solidFill>
              <a:latin typeface="Comforta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29560" y="685800"/>
            <a:ext cx="9071640" cy="3847680"/>
          </a:xfrm>
          <a:prstGeom prst="rect">
            <a:avLst/>
          </a:prstGeom>
        </p:spPr>
        <p:txBody>
          <a:bodyPr lIns="0" rIns="0" tIns="0" bIns="0" anchor="ctr">
            <a:noAutofit/>
          </a:bodyPr>
          <a:p>
            <a:pPr algn="ctr"/>
            <a:endParaRPr b="0" lang="en-US" sz="4000" spc="-1" strike="noStrike">
              <a:solidFill>
                <a:srgbClr val="83caff"/>
              </a:solidFill>
              <a:latin typeface="Comfortaa"/>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29560" y="641160"/>
            <a:ext cx="9071640" cy="919440"/>
          </a:xfrm>
          <a:prstGeom prst="rect">
            <a:avLst/>
          </a:prstGeom>
        </p:spPr>
        <p:txBody>
          <a:bodyPr lIns="0" rIns="0" tIns="0" bIns="0" anchor="ctr">
            <a:noAutofit/>
          </a:bodyPr>
          <a:p>
            <a:endParaRPr b="0" lang="en-US" sz="5400" spc="-1" strike="noStrike">
              <a:solidFill>
                <a:srgbClr val="ffffff"/>
              </a:solidFill>
              <a:latin typeface="Comfortaa"/>
            </a:endParaRPr>
          </a:p>
        </p:txBody>
      </p:sp>
      <p:sp>
        <p:nvSpPr>
          <p:cNvPr id="54" name="PlaceHolder 2"/>
          <p:cNvSpPr>
            <a:spLocks noGrp="1"/>
          </p:cNvSpPr>
          <p:nvPr>
            <p:ph type="body"/>
          </p:nvPr>
        </p:nvSpPr>
        <p:spPr>
          <a:xfrm>
            <a:off x="504000" y="1769040"/>
            <a:ext cx="4426920" cy="2091240"/>
          </a:xfrm>
          <a:prstGeom prst="rect">
            <a:avLst/>
          </a:prstGeom>
        </p:spPr>
        <p:txBody>
          <a:bodyPr lIns="0" rIns="0" tIns="0" bIns="0">
            <a:noAutofit/>
          </a:bodyPr>
          <a:p>
            <a:endParaRPr b="0" lang="en-US" sz="3200" spc="-1" strike="noStrike">
              <a:solidFill>
                <a:srgbClr val="eeeff0"/>
              </a:solidFill>
              <a:latin typeface="Droid Sans"/>
            </a:endParaRPr>
          </a:p>
        </p:txBody>
      </p:sp>
      <p:sp>
        <p:nvSpPr>
          <p:cNvPr id="55" name="PlaceHolder 3"/>
          <p:cNvSpPr>
            <a:spLocks noGrp="1"/>
          </p:cNvSpPr>
          <p:nvPr>
            <p:ph type="body"/>
          </p:nvPr>
        </p:nvSpPr>
        <p:spPr>
          <a:xfrm>
            <a:off x="5152680" y="1769040"/>
            <a:ext cx="4426920" cy="4384800"/>
          </a:xfrm>
          <a:prstGeom prst="rect">
            <a:avLst/>
          </a:prstGeom>
        </p:spPr>
        <p:txBody>
          <a:bodyPr lIns="0" rIns="0" tIns="0" bIns="0">
            <a:noAutofit/>
          </a:bodyPr>
          <a:p>
            <a:endParaRPr b="0" lang="en-US" sz="3200" spc="-1" strike="noStrike">
              <a:solidFill>
                <a:srgbClr val="eeeff0"/>
              </a:solidFill>
              <a:latin typeface="Droid Sans"/>
            </a:endParaRPr>
          </a:p>
        </p:txBody>
      </p:sp>
      <p:sp>
        <p:nvSpPr>
          <p:cNvPr id="56" name="PlaceHolder 4"/>
          <p:cNvSpPr>
            <a:spLocks noGrp="1"/>
          </p:cNvSpPr>
          <p:nvPr>
            <p:ph type="body"/>
          </p:nvPr>
        </p:nvSpPr>
        <p:spPr>
          <a:xfrm>
            <a:off x="504000" y="4059360"/>
            <a:ext cx="4426920" cy="2091240"/>
          </a:xfrm>
          <a:prstGeom prst="rect">
            <a:avLst/>
          </a:prstGeom>
        </p:spPr>
        <p:txBody>
          <a:bodyPr lIns="0" rIns="0" tIns="0" bIns="0">
            <a:noAutofit/>
          </a:bodyPr>
          <a:p>
            <a:endParaRPr b="0" lang="en-US" sz="3200" spc="-1" strike="noStrike">
              <a:solidFill>
                <a:srgbClr val="eeeff0"/>
              </a:solidFill>
              <a:latin typeface="Droid San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29560" y="641160"/>
            <a:ext cx="9071640" cy="919440"/>
          </a:xfrm>
          <a:prstGeom prst="rect">
            <a:avLst/>
          </a:prstGeom>
        </p:spPr>
        <p:txBody>
          <a:bodyPr lIns="0" rIns="0" tIns="0" bIns="0" anchor="ctr">
            <a:noAutofit/>
          </a:bodyPr>
          <a:p>
            <a:endParaRPr b="0" lang="en-US" sz="5400" spc="-1" strike="noStrike">
              <a:solidFill>
                <a:srgbClr val="ffffff"/>
              </a:solidFill>
              <a:latin typeface="Comfortaa"/>
            </a:endParaRPr>
          </a:p>
        </p:txBody>
      </p:sp>
      <p:sp>
        <p:nvSpPr>
          <p:cNvPr id="4" name="PlaceHolder 2"/>
          <p:cNvSpPr>
            <a:spLocks noGrp="1"/>
          </p:cNvSpPr>
          <p:nvPr>
            <p:ph type="subTitle"/>
          </p:nvPr>
        </p:nvSpPr>
        <p:spPr>
          <a:xfrm>
            <a:off x="504000" y="1769040"/>
            <a:ext cx="9071640" cy="4384800"/>
          </a:xfrm>
          <a:prstGeom prst="rect">
            <a:avLst/>
          </a:prstGeom>
        </p:spPr>
        <p:txBody>
          <a:bodyPr lIns="0" rIns="0" tIns="0" bIns="0" anchor="ctr">
            <a:noAutofit/>
          </a:bodyPr>
          <a:p>
            <a:pPr algn="ctr"/>
            <a:endParaRPr b="0" lang="en-US" sz="4000" spc="-1" strike="noStrike">
              <a:solidFill>
                <a:srgbClr val="83caff"/>
              </a:solidFill>
              <a:latin typeface="Comfortaa"/>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29560" y="641160"/>
            <a:ext cx="9071640" cy="919440"/>
          </a:xfrm>
          <a:prstGeom prst="rect">
            <a:avLst/>
          </a:prstGeom>
        </p:spPr>
        <p:txBody>
          <a:bodyPr lIns="0" rIns="0" tIns="0" bIns="0" anchor="ctr">
            <a:noAutofit/>
          </a:bodyPr>
          <a:p>
            <a:endParaRPr b="0" lang="en-US" sz="5400" spc="-1" strike="noStrike">
              <a:solidFill>
                <a:srgbClr val="ffffff"/>
              </a:solidFill>
              <a:latin typeface="Comfortaa"/>
            </a:endParaRPr>
          </a:p>
        </p:txBody>
      </p:sp>
      <p:sp>
        <p:nvSpPr>
          <p:cNvPr id="58" name="PlaceHolder 2"/>
          <p:cNvSpPr>
            <a:spLocks noGrp="1"/>
          </p:cNvSpPr>
          <p:nvPr>
            <p:ph type="body"/>
          </p:nvPr>
        </p:nvSpPr>
        <p:spPr>
          <a:xfrm>
            <a:off x="504000" y="1769040"/>
            <a:ext cx="4426920" cy="4384800"/>
          </a:xfrm>
          <a:prstGeom prst="rect">
            <a:avLst/>
          </a:prstGeom>
        </p:spPr>
        <p:txBody>
          <a:bodyPr lIns="0" rIns="0" tIns="0" bIns="0">
            <a:noAutofit/>
          </a:bodyPr>
          <a:p>
            <a:endParaRPr b="0" lang="en-US" sz="3200" spc="-1" strike="noStrike">
              <a:solidFill>
                <a:srgbClr val="eeeff0"/>
              </a:solidFill>
              <a:latin typeface="Droid Sans"/>
            </a:endParaRPr>
          </a:p>
        </p:txBody>
      </p:sp>
      <p:sp>
        <p:nvSpPr>
          <p:cNvPr id="59" name="PlaceHolder 3"/>
          <p:cNvSpPr>
            <a:spLocks noGrp="1"/>
          </p:cNvSpPr>
          <p:nvPr>
            <p:ph type="body"/>
          </p:nvPr>
        </p:nvSpPr>
        <p:spPr>
          <a:xfrm>
            <a:off x="5152680" y="1769040"/>
            <a:ext cx="4426920" cy="2091240"/>
          </a:xfrm>
          <a:prstGeom prst="rect">
            <a:avLst/>
          </a:prstGeom>
        </p:spPr>
        <p:txBody>
          <a:bodyPr lIns="0" rIns="0" tIns="0" bIns="0">
            <a:noAutofit/>
          </a:bodyPr>
          <a:p>
            <a:endParaRPr b="0" lang="en-US" sz="3200" spc="-1" strike="noStrike">
              <a:solidFill>
                <a:srgbClr val="eeeff0"/>
              </a:solidFill>
              <a:latin typeface="Droid Sans"/>
            </a:endParaRPr>
          </a:p>
        </p:txBody>
      </p:sp>
      <p:sp>
        <p:nvSpPr>
          <p:cNvPr id="60" name="PlaceHolder 4"/>
          <p:cNvSpPr>
            <a:spLocks noGrp="1"/>
          </p:cNvSpPr>
          <p:nvPr>
            <p:ph type="body"/>
          </p:nvPr>
        </p:nvSpPr>
        <p:spPr>
          <a:xfrm>
            <a:off x="5152680" y="4059360"/>
            <a:ext cx="4426920" cy="2091240"/>
          </a:xfrm>
          <a:prstGeom prst="rect">
            <a:avLst/>
          </a:prstGeom>
        </p:spPr>
        <p:txBody>
          <a:bodyPr lIns="0" rIns="0" tIns="0" bIns="0">
            <a:noAutofit/>
          </a:bodyPr>
          <a:p>
            <a:endParaRPr b="0" lang="en-US" sz="3200" spc="-1" strike="noStrike">
              <a:solidFill>
                <a:srgbClr val="eeeff0"/>
              </a:solidFill>
              <a:latin typeface="Droid San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29560" y="641160"/>
            <a:ext cx="9071640" cy="919440"/>
          </a:xfrm>
          <a:prstGeom prst="rect">
            <a:avLst/>
          </a:prstGeom>
        </p:spPr>
        <p:txBody>
          <a:bodyPr lIns="0" rIns="0" tIns="0" bIns="0" anchor="ctr">
            <a:noAutofit/>
          </a:bodyPr>
          <a:p>
            <a:endParaRPr b="0" lang="en-US" sz="5400" spc="-1" strike="noStrike">
              <a:solidFill>
                <a:srgbClr val="ffffff"/>
              </a:solidFill>
              <a:latin typeface="Comfortaa"/>
            </a:endParaRPr>
          </a:p>
        </p:txBody>
      </p:sp>
      <p:sp>
        <p:nvSpPr>
          <p:cNvPr id="62" name="PlaceHolder 2"/>
          <p:cNvSpPr>
            <a:spLocks noGrp="1"/>
          </p:cNvSpPr>
          <p:nvPr>
            <p:ph type="body"/>
          </p:nvPr>
        </p:nvSpPr>
        <p:spPr>
          <a:xfrm>
            <a:off x="504000" y="1769040"/>
            <a:ext cx="4426920" cy="2091240"/>
          </a:xfrm>
          <a:prstGeom prst="rect">
            <a:avLst/>
          </a:prstGeom>
        </p:spPr>
        <p:txBody>
          <a:bodyPr lIns="0" rIns="0" tIns="0" bIns="0">
            <a:noAutofit/>
          </a:bodyPr>
          <a:p>
            <a:endParaRPr b="0" lang="en-US" sz="3200" spc="-1" strike="noStrike">
              <a:solidFill>
                <a:srgbClr val="eeeff0"/>
              </a:solidFill>
              <a:latin typeface="Droid Sans"/>
            </a:endParaRPr>
          </a:p>
        </p:txBody>
      </p:sp>
      <p:sp>
        <p:nvSpPr>
          <p:cNvPr id="63" name="PlaceHolder 3"/>
          <p:cNvSpPr>
            <a:spLocks noGrp="1"/>
          </p:cNvSpPr>
          <p:nvPr>
            <p:ph type="body"/>
          </p:nvPr>
        </p:nvSpPr>
        <p:spPr>
          <a:xfrm>
            <a:off x="5152680" y="1769040"/>
            <a:ext cx="4426920" cy="2091240"/>
          </a:xfrm>
          <a:prstGeom prst="rect">
            <a:avLst/>
          </a:prstGeom>
        </p:spPr>
        <p:txBody>
          <a:bodyPr lIns="0" rIns="0" tIns="0" bIns="0">
            <a:noAutofit/>
          </a:bodyPr>
          <a:p>
            <a:endParaRPr b="0" lang="en-US" sz="3200" spc="-1" strike="noStrike">
              <a:solidFill>
                <a:srgbClr val="eeeff0"/>
              </a:solidFill>
              <a:latin typeface="Droid Sans"/>
            </a:endParaRPr>
          </a:p>
        </p:txBody>
      </p:sp>
      <p:sp>
        <p:nvSpPr>
          <p:cNvPr id="64" name="PlaceHolder 4"/>
          <p:cNvSpPr>
            <a:spLocks noGrp="1"/>
          </p:cNvSpPr>
          <p:nvPr>
            <p:ph type="body"/>
          </p:nvPr>
        </p:nvSpPr>
        <p:spPr>
          <a:xfrm>
            <a:off x="504000" y="4059360"/>
            <a:ext cx="9071640" cy="2091240"/>
          </a:xfrm>
          <a:prstGeom prst="rect">
            <a:avLst/>
          </a:prstGeom>
        </p:spPr>
        <p:txBody>
          <a:bodyPr lIns="0" rIns="0" tIns="0" bIns="0">
            <a:noAutofit/>
          </a:bodyPr>
          <a:p>
            <a:endParaRPr b="0" lang="en-US" sz="3200" spc="-1" strike="noStrike">
              <a:solidFill>
                <a:srgbClr val="eeeff0"/>
              </a:solidFill>
              <a:latin typeface="Droid San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29560" y="641160"/>
            <a:ext cx="9071640" cy="919440"/>
          </a:xfrm>
          <a:prstGeom prst="rect">
            <a:avLst/>
          </a:prstGeom>
        </p:spPr>
        <p:txBody>
          <a:bodyPr lIns="0" rIns="0" tIns="0" bIns="0" anchor="ctr">
            <a:noAutofit/>
          </a:bodyPr>
          <a:p>
            <a:endParaRPr b="0" lang="en-US" sz="5400" spc="-1" strike="noStrike">
              <a:solidFill>
                <a:srgbClr val="ffffff"/>
              </a:solidFill>
              <a:latin typeface="Comfortaa"/>
            </a:endParaRPr>
          </a:p>
        </p:txBody>
      </p:sp>
      <p:sp>
        <p:nvSpPr>
          <p:cNvPr id="66" name="PlaceHolder 2"/>
          <p:cNvSpPr>
            <a:spLocks noGrp="1"/>
          </p:cNvSpPr>
          <p:nvPr>
            <p:ph type="body"/>
          </p:nvPr>
        </p:nvSpPr>
        <p:spPr>
          <a:xfrm>
            <a:off x="504000" y="1769040"/>
            <a:ext cx="9071640" cy="2091240"/>
          </a:xfrm>
          <a:prstGeom prst="rect">
            <a:avLst/>
          </a:prstGeom>
        </p:spPr>
        <p:txBody>
          <a:bodyPr lIns="0" rIns="0" tIns="0" bIns="0">
            <a:noAutofit/>
          </a:bodyPr>
          <a:p>
            <a:endParaRPr b="0" lang="en-US" sz="3200" spc="-1" strike="noStrike">
              <a:solidFill>
                <a:srgbClr val="eeeff0"/>
              </a:solidFill>
              <a:latin typeface="Droid Sans"/>
            </a:endParaRPr>
          </a:p>
        </p:txBody>
      </p:sp>
      <p:sp>
        <p:nvSpPr>
          <p:cNvPr id="67" name="PlaceHolder 3"/>
          <p:cNvSpPr>
            <a:spLocks noGrp="1"/>
          </p:cNvSpPr>
          <p:nvPr>
            <p:ph type="body"/>
          </p:nvPr>
        </p:nvSpPr>
        <p:spPr>
          <a:xfrm>
            <a:off x="504000" y="4059360"/>
            <a:ext cx="9071640" cy="2091240"/>
          </a:xfrm>
          <a:prstGeom prst="rect">
            <a:avLst/>
          </a:prstGeom>
        </p:spPr>
        <p:txBody>
          <a:bodyPr lIns="0" rIns="0" tIns="0" bIns="0">
            <a:noAutofit/>
          </a:bodyPr>
          <a:p>
            <a:endParaRPr b="0" lang="en-US" sz="3200" spc="-1" strike="noStrike">
              <a:solidFill>
                <a:srgbClr val="eeeff0"/>
              </a:solidFill>
              <a:latin typeface="Droid San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29560" y="641160"/>
            <a:ext cx="9071640" cy="919440"/>
          </a:xfrm>
          <a:prstGeom prst="rect">
            <a:avLst/>
          </a:prstGeom>
        </p:spPr>
        <p:txBody>
          <a:bodyPr lIns="0" rIns="0" tIns="0" bIns="0" anchor="ctr">
            <a:noAutofit/>
          </a:bodyPr>
          <a:p>
            <a:endParaRPr b="0" lang="en-US" sz="5400" spc="-1" strike="noStrike">
              <a:solidFill>
                <a:srgbClr val="ffffff"/>
              </a:solidFill>
              <a:latin typeface="Comfortaa"/>
            </a:endParaRPr>
          </a:p>
        </p:txBody>
      </p:sp>
      <p:sp>
        <p:nvSpPr>
          <p:cNvPr id="69" name="PlaceHolder 2"/>
          <p:cNvSpPr>
            <a:spLocks noGrp="1"/>
          </p:cNvSpPr>
          <p:nvPr>
            <p:ph type="body"/>
          </p:nvPr>
        </p:nvSpPr>
        <p:spPr>
          <a:xfrm>
            <a:off x="504000" y="1769040"/>
            <a:ext cx="4426920" cy="2091240"/>
          </a:xfrm>
          <a:prstGeom prst="rect">
            <a:avLst/>
          </a:prstGeom>
        </p:spPr>
        <p:txBody>
          <a:bodyPr lIns="0" rIns="0" tIns="0" bIns="0">
            <a:noAutofit/>
          </a:bodyPr>
          <a:p>
            <a:endParaRPr b="0" lang="en-US" sz="3200" spc="-1" strike="noStrike">
              <a:solidFill>
                <a:srgbClr val="eeeff0"/>
              </a:solidFill>
              <a:latin typeface="Droid Sans"/>
            </a:endParaRPr>
          </a:p>
        </p:txBody>
      </p:sp>
      <p:sp>
        <p:nvSpPr>
          <p:cNvPr id="70" name="PlaceHolder 3"/>
          <p:cNvSpPr>
            <a:spLocks noGrp="1"/>
          </p:cNvSpPr>
          <p:nvPr>
            <p:ph type="body"/>
          </p:nvPr>
        </p:nvSpPr>
        <p:spPr>
          <a:xfrm>
            <a:off x="5152680" y="1769040"/>
            <a:ext cx="4426920" cy="2091240"/>
          </a:xfrm>
          <a:prstGeom prst="rect">
            <a:avLst/>
          </a:prstGeom>
        </p:spPr>
        <p:txBody>
          <a:bodyPr lIns="0" rIns="0" tIns="0" bIns="0">
            <a:noAutofit/>
          </a:bodyPr>
          <a:p>
            <a:endParaRPr b="0" lang="en-US" sz="3200" spc="-1" strike="noStrike">
              <a:solidFill>
                <a:srgbClr val="eeeff0"/>
              </a:solidFill>
              <a:latin typeface="Droid Sans"/>
            </a:endParaRPr>
          </a:p>
        </p:txBody>
      </p:sp>
      <p:sp>
        <p:nvSpPr>
          <p:cNvPr id="71" name="PlaceHolder 4"/>
          <p:cNvSpPr>
            <a:spLocks noGrp="1"/>
          </p:cNvSpPr>
          <p:nvPr>
            <p:ph type="body"/>
          </p:nvPr>
        </p:nvSpPr>
        <p:spPr>
          <a:xfrm>
            <a:off x="504000" y="4059360"/>
            <a:ext cx="4426920" cy="2091240"/>
          </a:xfrm>
          <a:prstGeom prst="rect">
            <a:avLst/>
          </a:prstGeom>
        </p:spPr>
        <p:txBody>
          <a:bodyPr lIns="0" rIns="0" tIns="0" bIns="0">
            <a:noAutofit/>
          </a:bodyPr>
          <a:p>
            <a:endParaRPr b="0" lang="en-US" sz="3200" spc="-1" strike="noStrike">
              <a:solidFill>
                <a:srgbClr val="eeeff0"/>
              </a:solidFill>
              <a:latin typeface="Droid Sans"/>
            </a:endParaRPr>
          </a:p>
        </p:txBody>
      </p:sp>
      <p:sp>
        <p:nvSpPr>
          <p:cNvPr id="72" name="PlaceHolder 5"/>
          <p:cNvSpPr>
            <a:spLocks noGrp="1"/>
          </p:cNvSpPr>
          <p:nvPr>
            <p:ph type="body"/>
          </p:nvPr>
        </p:nvSpPr>
        <p:spPr>
          <a:xfrm>
            <a:off x="5152680" y="4059360"/>
            <a:ext cx="4426920" cy="2091240"/>
          </a:xfrm>
          <a:prstGeom prst="rect">
            <a:avLst/>
          </a:prstGeom>
        </p:spPr>
        <p:txBody>
          <a:bodyPr lIns="0" rIns="0" tIns="0" bIns="0">
            <a:noAutofit/>
          </a:bodyPr>
          <a:p>
            <a:endParaRPr b="0" lang="en-US" sz="3200" spc="-1" strike="noStrike">
              <a:solidFill>
                <a:srgbClr val="eeeff0"/>
              </a:solidFill>
              <a:latin typeface="Droid San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29560" y="641160"/>
            <a:ext cx="9071640" cy="919440"/>
          </a:xfrm>
          <a:prstGeom prst="rect">
            <a:avLst/>
          </a:prstGeom>
        </p:spPr>
        <p:txBody>
          <a:bodyPr lIns="0" rIns="0" tIns="0" bIns="0" anchor="ctr">
            <a:noAutofit/>
          </a:bodyPr>
          <a:p>
            <a:endParaRPr b="0" lang="en-US" sz="5400" spc="-1" strike="noStrike">
              <a:solidFill>
                <a:srgbClr val="ffffff"/>
              </a:solidFill>
              <a:latin typeface="Comfortaa"/>
            </a:endParaRPr>
          </a:p>
        </p:txBody>
      </p:sp>
      <p:sp>
        <p:nvSpPr>
          <p:cNvPr id="74" name="PlaceHolder 2"/>
          <p:cNvSpPr>
            <a:spLocks noGrp="1"/>
          </p:cNvSpPr>
          <p:nvPr>
            <p:ph type="body"/>
          </p:nvPr>
        </p:nvSpPr>
        <p:spPr>
          <a:xfrm>
            <a:off x="504000" y="1769040"/>
            <a:ext cx="2920680" cy="2091240"/>
          </a:xfrm>
          <a:prstGeom prst="rect">
            <a:avLst/>
          </a:prstGeom>
        </p:spPr>
        <p:txBody>
          <a:bodyPr lIns="0" rIns="0" tIns="0" bIns="0">
            <a:noAutofit/>
          </a:bodyPr>
          <a:p>
            <a:endParaRPr b="0" lang="en-US" sz="3200" spc="-1" strike="noStrike">
              <a:solidFill>
                <a:srgbClr val="eeeff0"/>
              </a:solidFill>
              <a:latin typeface="Droid Sans"/>
            </a:endParaRPr>
          </a:p>
        </p:txBody>
      </p:sp>
      <p:sp>
        <p:nvSpPr>
          <p:cNvPr id="75" name="PlaceHolder 3"/>
          <p:cNvSpPr>
            <a:spLocks noGrp="1"/>
          </p:cNvSpPr>
          <p:nvPr>
            <p:ph type="body"/>
          </p:nvPr>
        </p:nvSpPr>
        <p:spPr>
          <a:xfrm>
            <a:off x="3571200" y="1769040"/>
            <a:ext cx="2920680" cy="2091240"/>
          </a:xfrm>
          <a:prstGeom prst="rect">
            <a:avLst/>
          </a:prstGeom>
        </p:spPr>
        <p:txBody>
          <a:bodyPr lIns="0" rIns="0" tIns="0" bIns="0">
            <a:noAutofit/>
          </a:bodyPr>
          <a:p>
            <a:endParaRPr b="0" lang="en-US" sz="3200" spc="-1" strike="noStrike">
              <a:solidFill>
                <a:srgbClr val="eeeff0"/>
              </a:solidFill>
              <a:latin typeface="Droid Sans"/>
            </a:endParaRPr>
          </a:p>
        </p:txBody>
      </p:sp>
      <p:sp>
        <p:nvSpPr>
          <p:cNvPr id="76" name="PlaceHolder 4"/>
          <p:cNvSpPr>
            <a:spLocks noGrp="1"/>
          </p:cNvSpPr>
          <p:nvPr>
            <p:ph type="body"/>
          </p:nvPr>
        </p:nvSpPr>
        <p:spPr>
          <a:xfrm>
            <a:off x="6638040" y="1769040"/>
            <a:ext cx="2920680" cy="2091240"/>
          </a:xfrm>
          <a:prstGeom prst="rect">
            <a:avLst/>
          </a:prstGeom>
        </p:spPr>
        <p:txBody>
          <a:bodyPr lIns="0" rIns="0" tIns="0" bIns="0">
            <a:noAutofit/>
          </a:bodyPr>
          <a:p>
            <a:endParaRPr b="0" lang="en-US" sz="3200" spc="-1" strike="noStrike">
              <a:solidFill>
                <a:srgbClr val="eeeff0"/>
              </a:solidFill>
              <a:latin typeface="Droid Sans"/>
            </a:endParaRPr>
          </a:p>
        </p:txBody>
      </p:sp>
      <p:sp>
        <p:nvSpPr>
          <p:cNvPr id="77" name="PlaceHolder 5"/>
          <p:cNvSpPr>
            <a:spLocks noGrp="1"/>
          </p:cNvSpPr>
          <p:nvPr>
            <p:ph type="body"/>
          </p:nvPr>
        </p:nvSpPr>
        <p:spPr>
          <a:xfrm>
            <a:off x="504000" y="4059360"/>
            <a:ext cx="2920680" cy="2091240"/>
          </a:xfrm>
          <a:prstGeom prst="rect">
            <a:avLst/>
          </a:prstGeom>
        </p:spPr>
        <p:txBody>
          <a:bodyPr lIns="0" rIns="0" tIns="0" bIns="0">
            <a:noAutofit/>
          </a:bodyPr>
          <a:p>
            <a:endParaRPr b="0" lang="en-US" sz="3200" spc="-1" strike="noStrike">
              <a:solidFill>
                <a:srgbClr val="eeeff0"/>
              </a:solidFill>
              <a:latin typeface="Droid Sans"/>
            </a:endParaRPr>
          </a:p>
        </p:txBody>
      </p:sp>
      <p:sp>
        <p:nvSpPr>
          <p:cNvPr id="78" name="PlaceHolder 6"/>
          <p:cNvSpPr>
            <a:spLocks noGrp="1"/>
          </p:cNvSpPr>
          <p:nvPr>
            <p:ph type="body"/>
          </p:nvPr>
        </p:nvSpPr>
        <p:spPr>
          <a:xfrm>
            <a:off x="3571200" y="4059360"/>
            <a:ext cx="2920680" cy="2091240"/>
          </a:xfrm>
          <a:prstGeom prst="rect">
            <a:avLst/>
          </a:prstGeom>
        </p:spPr>
        <p:txBody>
          <a:bodyPr lIns="0" rIns="0" tIns="0" bIns="0">
            <a:noAutofit/>
          </a:bodyPr>
          <a:p>
            <a:endParaRPr b="0" lang="en-US" sz="3200" spc="-1" strike="noStrike">
              <a:solidFill>
                <a:srgbClr val="eeeff0"/>
              </a:solidFill>
              <a:latin typeface="Droid Sans"/>
            </a:endParaRPr>
          </a:p>
        </p:txBody>
      </p:sp>
      <p:sp>
        <p:nvSpPr>
          <p:cNvPr id="79" name="PlaceHolder 7"/>
          <p:cNvSpPr>
            <a:spLocks noGrp="1"/>
          </p:cNvSpPr>
          <p:nvPr>
            <p:ph type="body"/>
          </p:nvPr>
        </p:nvSpPr>
        <p:spPr>
          <a:xfrm>
            <a:off x="6638040" y="4059360"/>
            <a:ext cx="2920680" cy="2091240"/>
          </a:xfrm>
          <a:prstGeom prst="rect">
            <a:avLst/>
          </a:prstGeom>
        </p:spPr>
        <p:txBody>
          <a:bodyPr lIns="0" rIns="0" tIns="0" bIns="0">
            <a:noAutofit/>
          </a:bodyPr>
          <a:p>
            <a:endParaRPr b="0" lang="en-US" sz="3200" spc="-1" strike="noStrike">
              <a:solidFill>
                <a:srgbClr val="eeeff0"/>
              </a:solidFill>
              <a:latin typeface="Droid San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29560" y="641160"/>
            <a:ext cx="9071640" cy="919440"/>
          </a:xfrm>
          <a:prstGeom prst="rect">
            <a:avLst/>
          </a:prstGeom>
        </p:spPr>
        <p:txBody>
          <a:bodyPr lIns="0" rIns="0" tIns="0" bIns="0" anchor="ctr">
            <a:noAutofit/>
          </a:bodyPr>
          <a:p>
            <a:endParaRPr b="0" lang="en-US" sz="5400" spc="-1" strike="noStrike">
              <a:solidFill>
                <a:srgbClr val="ffffff"/>
              </a:solidFill>
              <a:latin typeface="Comfortaa"/>
            </a:endParaRPr>
          </a:p>
        </p:txBody>
      </p:sp>
      <p:sp>
        <p:nvSpPr>
          <p:cNvPr id="6" name="PlaceHolder 2"/>
          <p:cNvSpPr>
            <a:spLocks noGrp="1"/>
          </p:cNvSpPr>
          <p:nvPr>
            <p:ph type="body"/>
          </p:nvPr>
        </p:nvSpPr>
        <p:spPr>
          <a:xfrm>
            <a:off x="504000" y="1769040"/>
            <a:ext cx="9071640" cy="4384800"/>
          </a:xfrm>
          <a:prstGeom prst="rect">
            <a:avLst/>
          </a:prstGeom>
        </p:spPr>
        <p:txBody>
          <a:bodyPr lIns="0" rIns="0" tIns="0" bIns="0">
            <a:noAutofit/>
          </a:bodyPr>
          <a:p>
            <a:endParaRPr b="0" lang="en-US" sz="3200" spc="-1" strike="noStrike">
              <a:solidFill>
                <a:srgbClr val="eeeff0"/>
              </a:solidFill>
              <a:latin typeface="Droid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29560" y="641160"/>
            <a:ext cx="9071640" cy="919440"/>
          </a:xfrm>
          <a:prstGeom prst="rect">
            <a:avLst/>
          </a:prstGeom>
        </p:spPr>
        <p:txBody>
          <a:bodyPr lIns="0" rIns="0" tIns="0" bIns="0" anchor="ctr">
            <a:noAutofit/>
          </a:bodyPr>
          <a:p>
            <a:endParaRPr b="0" lang="en-US" sz="5400" spc="-1" strike="noStrike">
              <a:solidFill>
                <a:srgbClr val="ffffff"/>
              </a:solidFill>
              <a:latin typeface="Comfortaa"/>
            </a:endParaRPr>
          </a:p>
        </p:txBody>
      </p:sp>
      <p:sp>
        <p:nvSpPr>
          <p:cNvPr id="8" name="PlaceHolder 2"/>
          <p:cNvSpPr>
            <a:spLocks noGrp="1"/>
          </p:cNvSpPr>
          <p:nvPr>
            <p:ph type="body"/>
          </p:nvPr>
        </p:nvSpPr>
        <p:spPr>
          <a:xfrm>
            <a:off x="504000" y="1769040"/>
            <a:ext cx="4426920" cy="4384800"/>
          </a:xfrm>
          <a:prstGeom prst="rect">
            <a:avLst/>
          </a:prstGeom>
        </p:spPr>
        <p:txBody>
          <a:bodyPr lIns="0" rIns="0" tIns="0" bIns="0">
            <a:noAutofit/>
          </a:bodyPr>
          <a:p>
            <a:endParaRPr b="0" lang="en-US" sz="3200" spc="-1" strike="noStrike">
              <a:solidFill>
                <a:srgbClr val="eeeff0"/>
              </a:solidFill>
              <a:latin typeface="Droid Sans"/>
            </a:endParaRPr>
          </a:p>
        </p:txBody>
      </p:sp>
      <p:sp>
        <p:nvSpPr>
          <p:cNvPr id="9" name="PlaceHolder 3"/>
          <p:cNvSpPr>
            <a:spLocks noGrp="1"/>
          </p:cNvSpPr>
          <p:nvPr>
            <p:ph type="body"/>
          </p:nvPr>
        </p:nvSpPr>
        <p:spPr>
          <a:xfrm>
            <a:off x="5152680" y="1769040"/>
            <a:ext cx="4426920" cy="4384800"/>
          </a:xfrm>
          <a:prstGeom prst="rect">
            <a:avLst/>
          </a:prstGeom>
        </p:spPr>
        <p:txBody>
          <a:bodyPr lIns="0" rIns="0" tIns="0" bIns="0">
            <a:noAutofit/>
          </a:bodyPr>
          <a:p>
            <a:endParaRPr b="0" lang="en-US" sz="3200" spc="-1" strike="noStrike">
              <a:solidFill>
                <a:srgbClr val="eeeff0"/>
              </a:solidFill>
              <a:latin typeface="Droid San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29560" y="641160"/>
            <a:ext cx="9071640" cy="919440"/>
          </a:xfrm>
          <a:prstGeom prst="rect">
            <a:avLst/>
          </a:prstGeom>
        </p:spPr>
        <p:txBody>
          <a:bodyPr lIns="0" rIns="0" tIns="0" bIns="0" anchor="ctr">
            <a:noAutofit/>
          </a:bodyPr>
          <a:p>
            <a:endParaRPr b="0" lang="en-US" sz="5400" spc="-1" strike="noStrike">
              <a:solidFill>
                <a:srgbClr val="ffffff"/>
              </a:solidFill>
              <a:latin typeface="Comforta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29560" y="685800"/>
            <a:ext cx="9071640" cy="3847680"/>
          </a:xfrm>
          <a:prstGeom prst="rect">
            <a:avLst/>
          </a:prstGeom>
        </p:spPr>
        <p:txBody>
          <a:bodyPr lIns="0" rIns="0" tIns="0" bIns="0" anchor="ctr">
            <a:noAutofit/>
          </a:bodyPr>
          <a:p>
            <a:pPr algn="ctr"/>
            <a:endParaRPr b="0" lang="en-US" sz="4000" spc="-1" strike="noStrike">
              <a:solidFill>
                <a:srgbClr val="83caff"/>
              </a:solidFill>
              <a:latin typeface="Comfortaa"/>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29560" y="641160"/>
            <a:ext cx="9071640" cy="919440"/>
          </a:xfrm>
          <a:prstGeom prst="rect">
            <a:avLst/>
          </a:prstGeom>
        </p:spPr>
        <p:txBody>
          <a:bodyPr lIns="0" rIns="0" tIns="0" bIns="0" anchor="ctr">
            <a:noAutofit/>
          </a:bodyPr>
          <a:p>
            <a:endParaRPr b="0" lang="en-US" sz="5400" spc="-1" strike="noStrike">
              <a:solidFill>
                <a:srgbClr val="ffffff"/>
              </a:solidFill>
              <a:latin typeface="Comfortaa"/>
            </a:endParaRPr>
          </a:p>
        </p:txBody>
      </p:sp>
      <p:sp>
        <p:nvSpPr>
          <p:cNvPr id="13" name="PlaceHolder 2"/>
          <p:cNvSpPr>
            <a:spLocks noGrp="1"/>
          </p:cNvSpPr>
          <p:nvPr>
            <p:ph type="body"/>
          </p:nvPr>
        </p:nvSpPr>
        <p:spPr>
          <a:xfrm>
            <a:off x="504000" y="1769040"/>
            <a:ext cx="4426920" cy="2091240"/>
          </a:xfrm>
          <a:prstGeom prst="rect">
            <a:avLst/>
          </a:prstGeom>
        </p:spPr>
        <p:txBody>
          <a:bodyPr lIns="0" rIns="0" tIns="0" bIns="0">
            <a:noAutofit/>
          </a:bodyPr>
          <a:p>
            <a:endParaRPr b="0" lang="en-US" sz="3200" spc="-1" strike="noStrike">
              <a:solidFill>
                <a:srgbClr val="eeeff0"/>
              </a:solidFill>
              <a:latin typeface="Droid Sans"/>
            </a:endParaRPr>
          </a:p>
        </p:txBody>
      </p:sp>
      <p:sp>
        <p:nvSpPr>
          <p:cNvPr id="14" name="PlaceHolder 3"/>
          <p:cNvSpPr>
            <a:spLocks noGrp="1"/>
          </p:cNvSpPr>
          <p:nvPr>
            <p:ph type="body"/>
          </p:nvPr>
        </p:nvSpPr>
        <p:spPr>
          <a:xfrm>
            <a:off x="5152680" y="1769040"/>
            <a:ext cx="4426920" cy="4384800"/>
          </a:xfrm>
          <a:prstGeom prst="rect">
            <a:avLst/>
          </a:prstGeom>
        </p:spPr>
        <p:txBody>
          <a:bodyPr lIns="0" rIns="0" tIns="0" bIns="0">
            <a:noAutofit/>
          </a:bodyPr>
          <a:p>
            <a:endParaRPr b="0" lang="en-US" sz="3200" spc="-1" strike="noStrike">
              <a:solidFill>
                <a:srgbClr val="eeeff0"/>
              </a:solidFill>
              <a:latin typeface="Droid Sans"/>
            </a:endParaRPr>
          </a:p>
        </p:txBody>
      </p:sp>
      <p:sp>
        <p:nvSpPr>
          <p:cNvPr id="15" name="PlaceHolder 4"/>
          <p:cNvSpPr>
            <a:spLocks noGrp="1"/>
          </p:cNvSpPr>
          <p:nvPr>
            <p:ph type="body"/>
          </p:nvPr>
        </p:nvSpPr>
        <p:spPr>
          <a:xfrm>
            <a:off x="504000" y="4059360"/>
            <a:ext cx="4426920" cy="2091240"/>
          </a:xfrm>
          <a:prstGeom prst="rect">
            <a:avLst/>
          </a:prstGeom>
        </p:spPr>
        <p:txBody>
          <a:bodyPr lIns="0" rIns="0" tIns="0" bIns="0">
            <a:noAutofit/>
          </a:bodyPr>
          <a:p>
            <a:endParaRPr b="0" lang="en-US" sz="3200" spc="-1" strike="noStrike">
              <a:solidFill>
                <a:srgbClr val="eeeff0"/>
              </a:solidFill>
              <a:latin typeface="Droid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29560" y="641160"/>
            <a:ext cx="9071640" cy="919440"/>
          </a:xfrm>
          <a:prstGeom prst="rect">
            <a:avLst/>
          </a:prstGeom>
        </p:spPr>
        <p:txBody>
          <a:bodyPr lIns="0" rIns="0" tIns="0" bIns="0" anchor="ctr">
            <a:noAutofit/>
          </a:bodyPr>
          <a:p>
            <a:endParaRPr b="0" lang="en-US" sz="5400" spc="-1" strike="noStrike">
              <a:solidFill>
                <a:srgbClr val="ffffff"/>
              </a:solidFill>
              <a:latin typeface="Comfortaa"/>
            </a:endParaRPr>
          </a:p>
        </p:txBody>
      </p:sp>
      <p:sp>
        <p:nvSpPr>
          <p:cNvPr id="17" name="PlaceHolder 2"/>
          <p:cNvSpPr>
            <a:spLocks noGrp="1"/>
          </p:cNvSpPr>
          <p:nvPr>
            <p:ph type="body"/>
          </p:nvPr>
        </p:nvSpPr>
        <p:spPr>
          <a:xfrm>
            <a:off x="504000" y="1769040"/>
            <a:ext cx="4426920" cy="4384800"/>
          </a:xfrm>
          <a:prstGeom prst="rect">
            <a:avLst/>
          </a:prstGeom>
        </p:spPr>
        <p:txBody>
          <a:bodyPr lIns="0" rIns="0" tIns="0" bIns="0">
            <a:noAutofit/>
          </a:bodyPr>
          <a:p>
            <a:endParaRPr b="0" lang="en-US" sz="3200" spc="-1" strike="noStrike">
              <a:solidFill>
                <a:srgbClr val="eeeff0"/>
              </a:solidFill>
              <a:latin typeface="Droid Sans"/>
            </a:endParaRPr>
          </a:p>
        </p:txBody>
      </p:sp>
      <p:sp>
        <p:nvSpPr>
          <p:cNvPr id="18" name="PlaceHolder 3"/>
          <p:cNvSpPr>
            <a:spLocks noGrp="1"/>
          </p:cNvSpPr>
          <p:nvPr>
            <p:ph type="body"/>
          </p:nvPr>
        </p:nvSpPr>
        <p:spPr>
          <a:xfrm>
            <a:off x="5152680" y="1769040"/>
            <a:ext cx="4426920" cy="2091240"/>
          </a:xfrm>
          <a:prstGeom prst="rect">
            <a:avLst/>
          </a:prstGeom>
        </p:spPr>
        <p:txBody>
          <a:bodyPr lIns="0" rIns="0" tIns="0" bIns="0">
            <a:noAutofit/>
          </a:bodyPr>
          <a:p>
            <a:endParaRPr b="0" lang="en-US" sz="3200" spc="-1" strike="noStrike">
              <a:solidFill>
                <a:srgbClr val="eeeff0"/>
              </a:solidFill>
              <a:latin typeface="Droid Sans"/>
            </a:endParaRPr>
          </a:p>
        </p:txBody>
      </p:sp>
      <p:sp>
        <p:nvSpPr>
          <p:cNvPr id="19" name="PlaceHolder 4"/>
          <p:cNvSpPr>
            <a:spLocks noGrp="1"/>
          </p:cNvSpPr>
          <p:nvPr>
            <p:ph type="body"/>
          </p:nvPr>
        </p:nvSpPr>
        <p:spPr>
          <a:xfrm>
            <a:off x="5152680" y="4059360"/>
            <a:ext cx="4426920" cy="2091240"/>
          </a:xfrm>
          <a:prstGeom prst="rect">
            <a:avLst/>
          </a:prstGeom>
        </p:spPr>
        <p:txBody>
          <a:bodyPr lIns="0" rIns="0" tIns="0" bIns="0">
            <a:noAutofit/>
          </a:bodyPr>
          <a:p>
            <a:endParaRPr b="0" lang="en-US" sz="3200" spc="-1" strike="noStrike">
              <a:solidFill>
                <a:srgbClr val="eeeff0"/>
              </a:solidFill>
              <a:latin typeface="Droid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29560" y="641160"/>
            <a:ext cx="9071640" cy="919440"/>
          </a:xfrm>
          <a:prstGeom prst="rect">
            <a:avLst/>
          </a:prstGeom>
        </p:spPr>
        <p:txBody>
          <a:bodyPr lIns="0" rIns="0" tIns="0" bIns="0" anchor="ctr">
            <a:noAutofit/>
          </a:bodyPr>
          <a:p>
            <a:endParaRPr b="0" lang="en-US" sz="5400" spc="-1" strike="noStrike">
              <a:solidFill>
                <a:srgbClr val="ffffff"/>
              </a:solidFill>
              <a:latin typeface="Comfortaa"/>
            </a:endParaRPr>
          </a:p>
        </p:txBody>
      </p:sp>
      <p:sp>
        <p:nvSpPr>
          <p:cNvPr id="21" name="PlaceHolder 2"/>
          <p:cNvSpPr>
            <a:spLocks noGrp="1"/>
          </p:cNvSpPr>
          <p:nvPr>
            <p:ph type="body"/>
          </p:nvPr>
        </p:nvSpPr>
        <p:spPr>
          <a:xfrm>
            <a:off x="504000" y="1769040"/>
            <a:ext cx="4426920" cy="2091240"/>
          </a:xfrm>
          <a:prstGeom prst="rect">
            <a:avLst/>
          </a:prstGeom>
        </p:spPr>
        <p:txBody>
          <a:bodyPr lIns="0" rIns="0" tIns="0" bIns="0">
            <a:noAutofit/>
          </a:bodyPr>
          <a:p>
            <a:endParaRPr b="0" lang="en-US" sz="3200" spc="-1" strike="noStrike">
              <a:solidFill>
                <a:srgbClr val="eeeff0"/>
              </a:solidFill>
              <a:latin typeface="Droid Sans"/>
            </a:endParaRPr>
          </a:p>
        </p:txBody>
      </p:sp>
      <p:sp>
        <p:nvSpPr>
          <p:cNvPr id="22" name="PlaceHolder 3"/>
          <p:cNvSpPr>
            <a:spLocks noGrp="1"/>
          </p:cNvSpPr>
          <p:nvPr>
            <p:ph type="body"/>
          </p:nvPr>
        </p:nvSpPr>
        <p:spPr>
          <a:xfrm>
            <a:off x="5152680" y="1769040"/>
            <a:ext cx="4426920" cy="2091240"/>
          </a:xfrm>
          <a:prstGeom prst="rect">
            <a:avLst/>
          </a:prstGeom>
        </p:spPr>
        <p:txBody>
          <a:bodyPr lIns="0" rIns="0" tIns="0" bIns="0">
            <a:noAutofit/>
          </a:bodyPr>
          <a:p>
            <a:endParaRPr b="0" lang="en-US" sz="3200" spc="-1" strike="noStrike">
              <a:solidFill>
                <a:srgbClr val="eeeff0"/>
              </a:solidFill>
              <a:latin typeface="Droid Sans"/>
            </a:endParaRPr>
          </a:p>
        </p:txBody>
      </p:sp>
      <p:sp>
        <p:nvSpPr>
          <p:cNvPr id="23" name="PlaceHolder 4"/>
          <p:cNvSpPr>
            <a:spLocks noGrp="1"/>
          </p:cNvSpPr>
          <p:nvPr>
            <p:ph type="body"/>
          </p:nvPr>
        </p:nvSpPr>
        <p:spPr>
          <a:xfrm>
            <a:off x="504000" y="4059360"/>
            <a:ext cx="9071640" cy="2091240"/>
          </a:xfrm>
          <a:prstGeom prst="rect">
            <a:avLst/>
          </a:prstGeom>
        </p:spPr>
        <p:txBody>
          <a:bodyPr lIns="0" rIns="0" tIns="0" bIns="0">
            <a:noAutofit/>
          </a:bodyPr>
          <a:p>
            <a:endParaRPr b="0" lang="en-US" sz="3200" spc="-1" strike="noStrike">
              <a:solidFill>
                <a:srgbClr val="eeeff0"/>
              </a:solidFill>
              <a:latin typeface="Droid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29560" y="685800"/>
            <a:ext cx="9071640" cy="829800"/>
          </a:xfrm>
          <a:prstGeom prst="rect">
            <a:avLst/>
          </a:prstGeom>
        </p:spPr>
        <p:txBody>
          <a:bodyPr lIns="0" rIns="0" tIns="0" bIns="0" anchor="ctr">
            <a:noAutofit/>
          </a:bodyPr>
          <a:p>
            <a:r>
              <a:rPr b="0" lang="en-US" sz="5400" spc="-1" strike="noStrike">
                <a:solidFill>
                  <a:srgbClr val="ffffff"/>
                </a:solidFill>
                <a:latin typeface="Comfortaa"/>
              </a:rPr>
              <a:t>Click to edit the title text format</a:t>
            </a:r>
            <a:endParaRPr b="0" lang="en-US" sz="5400" spc="-1" strike="noStrike">
              <a:solidFill>
                <a:srgbClr val="ffffff"/>
              </a:solidFill>
              <a:latin typeface="Comfortaa"/>
            </a:endParaRPr>
          </a:p>
        </p:txBody>
      </p:sp>
      <p:sp>
        <p:nvSpPr>
          <p:cNvPr id="1" name="PlaceHolder 2"/>
          <p:cNvSpPr>
            <a:spLocks noGrp="1"/>
          </p:cNvSpPr>
          <p:nvPr>
            <p:ph type="body"/>
          </p:nvPr>
        </p:nvSpPr>
        <p:spPr>
          <a:xfrm>
            <a:off x="504000" y="1769040"/>
            <a:ext cx="9071640" cy="4384800"/>
          </a:xfrm>
          <a:prstGeom prst="rect">
            <a:avLst/>
          </a:prstGeom>
        </p:spPr>
        <p:txBody>
          <a:bodyPr lIns="0" rIns="0" tIns="0" bIns="0">
            <a:noAutofit/>
          </a:bodyPr>
          <a:p>
            <a:pPr marL="432000" indent="-324000">
              <a:spcAft>
                <a:spcPts val="1417"/>
              </a:spcAft>
              <a:buClr>
                <a:srgbClr val="83caff"/>
              </a:buClr>
              <a:buSzPct val="150000"/>
              <a:buFont typeface="Comfortaa"/>
              <a:buChar char="•"/>
            </a:pPr>
            <a:r>
              <a:rPr b="0" lang="en-US" sz="3200" spc="-1" strike="noStrike">
                <a:solidFill>
                  <a:srgbClr val="eeeff0"/>
                </a:solidFill>
                <a:latin typeface="Droid Sans"/>
              </a:rPr>
              <a:t>Click to edit the outline text format</a:t>
            </a:r>
            <a:endParaRPr b="0" lang="en-US" sz="3200" spc="-1" strike="noStrike">
              <a:solidFill>
                <a:srgbClr val="eeeff0"/>
              </a:solidFill>
              <a:latin typeface="Droid Sans"/>
            </a:endParaRPr>
          </a:p>
          <a:p>
            <a:pPr lvl="1" marL="864000" indent="-324000">
              <a:spcAft>
                <a:spcPts val="1134"/>
              </a:spcAft>
              <a:buClr>
                <a:srgbClr val="83caff"/>
              </a:buClr>
              <a:buSzPct val="125000"/>
              <a:buFont typeface="Comfortaa"/>
              <a:buChar char="•"/>
            </a:pPr>
            <a:r>
              <a:rPr b="0" lang="en-US" sz="2800" spc="-1" strike="noStrike">
                <a:solidFill>
                  <a:srgbClr val="eeeff0"/>
                </a:solidFill>
                <a:latin typeface="Droid Sans"/>
              </a:rPr>
              <a:t>Second Outline Level</a:t>
            </a:r>
            <a:endParaRPr b="0" lang="en-US" sz="2800" spc="-1" strike="noStrike">
              <a:solidFill>
                <a:srgbClr val="eeeff0"/>
              </a:solidFill>
              <a:latin typeface="Droid Sans"/>
            </a:endParaRPr>
          </a:p>
          <a:p>
            <a:pPr lvl="2" marL="1296000" indent="-288000">
              <a:spcAft>
                <a:spcPts val="850"/>
              </a:spcAft>
              <a:buClr>
                <a:srgbClr val="83caff"/>
              </a:buClr>
              <a:buSzPct val="110000"/>
              <a:buFont typeface="Comfortaa"/>
              <a:buChar char="•"/>
            </a:pPr>
            <a:r>
              <a:rPr b="0" lang="en-US" sz="2400" spc="-1" strike="noStrike">
                <a:solidFill>
                  <a:srgbClr val="eeeff0"/>
                </a:solidFill>
                <a:latin typeface="Droid Sans"/>
              </a:rPr>
              <a:t>Third Outline Level</a:t>
            </a:r>
            <a:endParaRPr b="0" lang="en-US" sz="2400" spc="-1" strike="noStrike">
              <a:solidFill>
                <a:srgbClr val="eeeff0"/>
              </a:solidFill>
              <a:latin typeface="Droid Sans"/>
            </a:endParaRPr>
          </a:p>
          <a:p>
            <a:pPr lvl="3" marL="1728000" indent="-216000">
              <a:spcAft>
                <a:spcPts val="567"/>
              </a:spcAft>
              <a:buClr>
                <a:srgbClr val="83caff"/>
              </a:buClr>
              <a:buFont typeface="Comfortaa"/>
              <a:buChar char="•"/>
            </a:pPr>
            <a:r>
              <a:rPr b="0" lang="en-US" sz="2000" spc="-1" strike="noStrike">
                <a:solidFill>
                  <a:srgbClr val="eeeff0"/>
                </a:solidFill>
                <a:latin typeface="Droid Sans"/>
              </a:rPr>
              <a:t>Fourth Outline Level</a:t>
            </a:r>
            <a:endParaRPr b="0" lang="en-US" sz="2000" spc="-1" strike="noStrike">
              <a:solidFill>
                <a:srgbClr val="eeeff0"/>
              </a:solidFill>
              <a:latin typeface="Droid Sans"/>
            </a:endParaRPr>
          </a:p>
          <a:p>
            <a:pPr lvl="4" marL="2160000" indent="-216000">
              <a:spcAft>
                <a:spcPts val="283"/>
              </a:spcAft>
              <a:buClr>
                <a:srgbClr val="83caff"/>
              </a:buClr>
              <a:buFont typeface="Comfortaa"/>
              <a:buChar char="•"/>
            </a:pPr>
            <a:r>
              <a:rPr b="0" lang="en-US" sz="2000" spc="-1" strike="noStrike">
                <a:solidFill>
                  <a:srgbClr val="eeeff0"/>
                </a:solidFill>
                <a:latin typeface="Droid Sans"/>
              </a:rPr>
              <a:t>Fifth Outline Level</a:t>
            </a:r>
            <a:endParaRPr b="0" lang="en-US" sz="2000" spc="-1" strike="noStrike">
              <a:solidFill>
                <a:srgbClr val="eeeff0"/>
              </a:solidFill>
              <a:latin typeface="Droid Sans"/>
            </a:endParaRPr>
          </a:p>
          <a:p>
            <a:pPr lvl="5" marL="2592000" indent="-216000">
              <a:spcAft>
                <a:spcPts val="283"/>
              </a:spcAft>
              <a:buClr>
                <a:srgbClr val="83caff"/>
              </a:buClr>
              <a:buFont typeface="Comfortaa"/>
              <a:buChar char="•"/>
            </a:pPr>
            <a:r>
              <a:rPr b="0" lang="en-US" sz="2000" spc="-1" strike="noStrike">
                <a:solidFill>
                  <a:srgbClr val="eeeff0"/>
                </a:solidFill>
                <a:latin typeface="Droid Sans"/>
              </a:rPr>
              <a:t>Sixth Outline Level</a:t>
            </a:r>
            <a:endParaRPr b="0" lang="en-US" sz="2000" spc="-1" strike="noStrike">
              <a:solidFill>
                <a:srgbClr val="eeeff0"/>
              </a:solidFill>
              <a:latin typeface="Droid Sans"/>
            </a:endParaRPr>
          </a:p>
          <a:p>
            <a:pPr lvl="6" marL="3024000" indent="-216000">
              <a:spcAft>
                <a:spcPts val="283"/>
              </a:spcAft>
              <a:buClr>
                <a:srgbClr val="83caff"/>
              </a:buClr>
              <a:buFont typeface="Comfortaa"/>
              <a:buChar char="•"/>
            </a:pPr>
            <a:r>
              <a:rPr b="0" lang="en-US" sz="2000" spc="-1" strike="noStrike">
                <a:solidFill>
                  <a:srgbClr val="eeeff0"/>
                </a:solidFill>
                <a:latin typeface="Droid Sans"/>
              </a:rPr>
              <a:t>Seventh Outline Level</a:t>
            </a:r>
            <a:endParaRPr b="0" lang="en-US" sz="2000" spc="-1" strike="noStrike">
              <a:solidFill>
                <a:srgbClr val="eeeff0"/>
              </a:solidFill>
              <a:latin typeface="Droid Sans"/>
            </a:endParaRPr>
          </a:p>
        </p:txBody>
      </p:sp>
      <p:sp>
        <p:nvSpPr>
          <p:cNvPr id="2" name="Line 3"/>
          <p:cNvSpPr/>
          <p:nvPr/>
        </p:nvSpPr>
        <p:spPr>
          <a:xfrm>
            <a:off x="560880" y="1407600"/>
            <a:ext cx="9033840" cy="0"/>
          </a:xfrm>
          <a:prstGeom prst="line">
            <a:avLst/>
          </a:prstGeom>
          <a:ln w="27360">
            <a:solidFill>
              <a:srgbClr val="999999"/>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3200400"/>
            <a:ext cx="9071640" cy="1143000"/>
          </a:xfrm>
          <a:prstGeom prst="rect">
            <a:avLst/>
          </a:prstGeom>
        </p:spPr>
        <p:txBody>
          <a:bodyPr lIns="0" rIns="0" tIns="0" bIns="0" anchor="ctr">
            <a:noAutofit/>
          </a:bodyPr>
          <a:p>
            <a:pPr algn="ctr"/>
            <a:r>
              <a:rPr b="0" lang="en-US" sz="7200" spc="-1" strike="noStrike">
                <a:solidFill>
                  <a:srgbClr val="ffffff"/>
                </a:solidFill>
                <a:latin typeface="Comfortaa"/>
              </a:rPr>
              <a:t>Click to edit the title text format</a:t>
            </a:r>
            <a:endParaRPr b="0" lang="en-US" sz="7200" spc="-1" strike="noStrike">
              <a:solidFill>
                <a:srgbClr val="ffffff"/>
              </a:solidFill>
              <a:latin typeface="Comfortaa"/>
            </a:endParaRPr>
          </a:p>
        </p:txBody>
      </p:sp>
      <p:sp>
        <p:nvSpPr>
          <p:cNvPr id="40" name="PlaceHolder 2"/>
          <p:cNvSpPr>
            <a:spLocks noGrp="1"/>
          </p:cNvSpPr>
          <p:nvPr>
            <p:ph type="body"/>
          </p:nvPr>
        </p:nvSpPr>
        <p:spPr>
          <a:xfrm>
            <a:off x="504000" y="6629400"/>
            <a:ext cx="9071640" cy="4989600"/>
          </a:xfrm>
          <a:prstGeom prst="rect">
            <a:avLst/>
          </a:prstGeom>
        </p:spPr>
        <p:txBody>
          <a:bodyPr lIns="0" rIns="0" tIns="0" bIns="0">
            <a:noAutofit/>
          </a:bodyPr>
          <a:p>
            <a:pPr marL="432000" indent="-324000">
              <a:spcAft>
                <a:spcPts val="1417"/>
              </a:spcAft>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Aft>
                <a:spcPts val="1134"/>
              </a:spcAft>
              <a:buClr>
                <a:srgbClr val="ffffff"/>
              </a:buClr>
              <a:buSzPct val="45000"/>
              <a:buFont typeface="Wingdings" charset="2"/>
              <a:buChar char=""/>
            </a:pPr>
            <a:r>
              <a:rPr b="0" lang="en-US" sz="2800" spc="-1" strike="noStrike">
                <a:latin typeface="Arial"/>
              </a:rPr>
              <a:t>Second Outline Level</a:t>
            </a:r>
            <a:endParaRPr b="0" lang="en-US" sz="2800" spc="-1" strike="noStrike">
              <a:latin typeface="Arial"/>
            </a:endParaRPr>
          </a:p>
          <a:p>
            <a:pPr lvl="2" marL="1296000" indent="-288000">
              <a:spcAft>
                <a:spcPts val="850"/>
              </a:spcAft>
              <a:buClr>
                <a:srgbClr val="ffffff"/>
              </a:buClr>
              <a:buSzPct val="75000"/>
              <a:buFont typeface="Symbol" charset="2"/>
              <a:buChar char=""/>
            </a:pPr>
            <a:r>
              <a:rPr b="0" lang="en-US" sz="2400" spc="-1" strike="noStrike">
                <a:latin typeface="Arial"/>
              </a:rPr>
              <a:t>Third Outline Level</a:t>
            </a:r>
            <a:endParaRPr b="0" lang="en-US" sz="2400" spc="-1" strike="noStrike">
              <a:latin typeface="Arial"/>
            </a:endParaRPr>
          </a:p>
          <a:p>
            <a:pPr lvl="3" marL="1728000" indent="-216000">
              <a:spcAft>
                <a:spcPts val="567"/>
              </a:spcAft>
              <a:buClr>
                <a:srgbClr val="ffffff"/>
              </a:buClr>
              <a:buSzPct val="45000"/>
              <a:buFont typeface="Wingdings" charset="2"/>
              <a:buChar char=""/>
            </a:pPr>
            <a:r>
              <a:rPr b="0" lang="en-US" sz="2000" spc="-1" strike="noStrike">
                <a:latin typeface="Arial"/>
              </a:rPr>
              <a:t>Fourth Outline Level</a:t>
            </a:r>
            <a:endParaRPr b="0" lang="en-US" sz="2000" spc="-1" strike="noStrike">
              <a:latin typeface="Arial"/>
            </a:endParaRPr>
          </a:p>
          <a:p>
            <a:pPr lvl="4" marL="2160000" indent="-216000">
              <a:spcAft>
                <a:spcPts val="283"/>
              </a:spcAft>
              <a:buClr>
                <a:srgbClr val="ffffff"/>
              </a:buClr>
              <a:buSzPct val="75000"/>
              <a:buFont typeface="Symbol" charset="2"/>
              <a:buChar char=""/>
            </a:pPr>
            <a:r>
              <a:rPr b="0" lang="en-US" sz="2000" spc="-1" strike="noStrike">
                <a:latin typeface="Arial"/>
              </a:rPr>
              <a:t>Fifth Outline Level</a:t>
            </a:r>
            <a:endParaRPr b="0" lang="en-US" sz="2000" spc="-1" strike="noStrike">
              <a:latin typeface="Arial"/>
            </a:endParaRPr>
          </a:p>
          <a:p>
            <a:pPr lvl="5" marL="2592000" indent="-216000">
              <a:spcAft>
                <a:spcPts val="283"/>
              </a:spcAft>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Aft>
                <a:spcPts val="283"/>
              </a:spcAft>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41" name="PlaceHolder 3"/>
          <p:cNvSpPr>
            <a:spLocks noGrp="1"/>
          </p:cNvSpPr>
          <p:nvPr>
            <p:ph type="dt"/>
          </p:nvPr>
        </p:nvSpPr>
        <p:spPr>
          <a:xfrm>
            <a:off x="504000" y="6887160"/>
            <a:ext cx="2348280" cy="52128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42" name="PlaceHolder 4"/>
          <p:cNvSpPr>
            <a:spLocks noGrp="1"/>
          </p:cNvSpPr>
          <p:nvPr>
            <p:ph type="ftr"/>
          </p:nvPr>
        </p:nvSpPr>
        <p:spPr>
          <a:xfrm>
            <a:off x="3447360" y="6887160"/>
            <a:ext cx="3195000" cy="52128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43" name="PlaceHolder 5"/>
          <p:cNvSpPr>
            <a:spLocks noGrp="1"/>
          </p:cNvSpPr>
          <p:nvPr>
            <p:ph type="sldNum"/>
          </p:nvPr>
        </p:nvSpPr>
        <p:spPr>
          <a:xfrm>
            <a:off x="7227360" y="6887160"/>
            <a:ext cx="2348280" cy="521280"/>
          </a:xfrm>
          <a:prstGeom prst="rect">
            <a:avLst/>
          </a:prstGeom>
        </p:spPr>
        <p:txBody>
          <a:bodyPr lIns="0" rIns="0" tIns="0" bIns="0">
            <a:noAutofit/>
          </a:bodyPr>
          <a:p>
            <a:pPr algn="r"/>
            <a:fld id="{295E8F45-FE4D-42EC-B95F-7D7FD6649460}"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hyperlink" Target="https://www.semanticscholar.org/cord19" TargetMode="External"/><Relationship Id="rId3" Type="http://schemas.openxmlformats.org/officeDocument/2006/relationships/hyperlink" Target="https://github.com/toniraf/Appathon_final_project" TargetMode="External"/><Relationship Id="rId4"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1055880" y="3602880"/>
            <a:ext cx="7845120" cy="680040"/>
          </a:xfrm>
          <a:prstGeom prst="rect">
            <a:avLst/>
          </a:prstGeom>
          <a:noFill/>
          <a:ln>
            <a:noFill/>
          </a:ln>
        </p:spPr>
        <p:txBody>
          <a:bodyPr lIns="0" rIns="0" tIns="0" bIns="0" anchor="ctr">
            <a:noAutofit/>
          </a:bodyPr>
          <a:p>
            <a:pPr algn="r"/>
            <a:r>
              <a:rPr b="0" lang="en-US" sz="4000" spc="-1" strike="noStrike">
                <a:solidFill>
                  <a:srgbClr val="83caff"/>
                </a:solidFill>
                <a:latin typeface="Comfortaa"/>
              </a:rPr>
              <a:t>Covid-01</a:t>
            </a:r>
            <a:endParaRPr b="0" lang="en-US" sz="4000" spc="-1" strike="noStrike">
              <a:solidFill>
                <a:srgbClr val="83caff"/>
              </a:solidFill>
              <a:latin typeface="Comfortaa"/>
            </a:endParaRPr>
          </a:p>
        </p:txBody>
      </p:sp>
      <p:sp>
        <p:nvSpPr>
          <p:cNvPr id="81" name="TextShape 2"/>
          <p:cNvSpPr txBox="1"/>
          <p:nvPr/>
        </p:nvSpPr>
        <p:spPr>
          <a:xfrm>
            <a:off x="1865160" y="5158800"/>
            <a:ext cx="4578480" cy="602280"/>
          </a:xfrm>
          <a:prstGeom prst="rect">
            <a:avLst/>
          </a:prstGeom>
          <a:noFill/>
          <a:ln>
            <a:noFill/>
          </a:ln>
        </p:spPr>
        <p:txBody>
          <a:bodyPr lIns="90000" rIns="90000" tIns="45000" bIns="45000">
            <a:noAutofit/>
          </a:bodyPr>
          <a:p>
            <a:r>
              <a:rPr b="0" lang="en-US" sz="2800" spc="-1" strike="noStrike">
                <a:solidFill>
                  <a:srgbClr val="eeeff0"/>
                </a:solidFill>
                <a:latin typeface="Comfortaa"/>
              </a:rPr>
              <a:t>Κατάρα Αντωνία-Ραφαέλα</a:t>
            </a:r>
            <a:endParaRPr b="0" lang="en-US" sz="2800" spc="-1" strike="noStrike">
              <a:solidFill>
                <a:srgbClr val="eeeff0"/>
              </a:solidFill>
              <a:latin typeface="Comfortaa"/>
            </a:endParaRPr>
          </a:p>
        </p:txBody>
      </p:sp>
      <p:sp>
        <p:nvSpPr>
          <p:cNvPr id="82" name="TextShape 3"/>
          <p:cNvSpPr txBox="1"/>
          <p:nvPr/>
        </p:nvSpPr>
        <p:spPr>
          <a:xfrm>
            <a:off x="1822320" y="5643000"/>
            <a:ext cx="2942280" cy="430200"/>
          </a:xfrm>
          <a:prstGeom prst="rect">
            <a:avLst/>
          </a:prstGeom>
          <a:noFill/>
          <a:ln>
            <a:noFill/>
          </a:ln>
        </p:spPr>
        <p:txBody>
          <a:bodyPr lIns="90000" rIns="90000" tIns="45000" bIns="45000">
            <a:noAutofit/>
          </a:bodyPr>
          <a:p>
            <a:r>
              <a:rPr b="0" lang="en-US" sz="2000" spc="-1" strike="noStrike">
                <a:solidFill>
                  <a:srgbClr val="83caff"/>
                </a:solidFill>
                <a:latin typeface="Comfortaa"/>
              </a:rPr>
              <a:t>Α.Μ: 03113637</a:t>
            </a:r>
            <a:endParaRPr b="0" lang="en-US" sz="2000" spc="-1" strike="noStrike">
              <a:solidFill>
                <a:srgbClr val="83caff"/>
              </a:solidFill>
              <a:latin typeface="Comfortaa"/>
            </a:endParaRPr>
          </a:p>
        </p:txBody>
      </p:sp>
      <p:sp>
        <p:nvSpPr>
          <p:cNvPr id="83" name="TextShape 4"/>
          <p:cNvSpPr txBox="1"/>
          <p:nvPr/>
        </p:nvSpPr>
        <p:spPr>
          <a:xfrm>
            <a:off x="7378560" y="6978600"/>
            <a:ext cx="2515320" cy="507960"/>
          </a:xfrm>
          <a:prstGeom prst="rect">
            <a:avLst/>
          </a:prstGeom>
          <a:noFill/>
          <a:ln>
            <a:noFill/>
          </a:ln>
        </p:spPr>
        <p:txBody>
          <a:bodyPr lIns="90000" rIns="90000" tIns="45000" bIns="45000">
            <a:noAutofit/>
          </a:bodyPr>
          <a:p>
            <a:pPr algn="r"/>
            <a:endParaRPr b="0" lang="en-US" sz="1400" spc="-1" strike="noStrike">
              <a:solidFill>
                <a:srgbClr val="ffffff"/>
              </a:solidFill>
              <a:latin typeface="Droid Sans"/>
            </a:endParaRPr>
          </a:p>
          <a:p>
            <a:pPr algn="r"/>
            <a:endParaRPr b="0" lang="en-US" sz="1400" spc="-1" strike="noStrike">
              <a:solidFill>
                <a:srgbClr val="ffffff"/>
              </a:solidFill>
              <a:latin typeface="Droid Sans"/>
            </a:endParaRPr>
          </a:p>
        </p:txBody>
      </p:sp>
      <p:sp>
        <p:nvSpPr>
          <p:cNvPr id="84" name="TextShape 5"/>
          <p:cNvSpPr txBox="1"/>
          <p:nvPr/>
        </p:nvSpPr>
        <p:spPr>
          <a:xfrm>
            <a:off x="228600" y="2545920"/>
            <a:ext cx="8758800" cy="1315800"/>
          </a:xfrm>
          <a:prstGeom prst="rect">
            <a:avLst/>
          </a:prstGeom>
          <a:noFill/>
          <a:ln>
            <a:noFill/>
          </a:ln>
        </p:spPr>
        <p:txBody>
          <a:bodyPr lIns="90000" rIns="90000" tIns="45000" bIns="45000">
            <a:noAutofit/>
          </a:bodyPr>
          <a:p>
            <a:pPr algn="r"/>
            <a:r>
              <a:rPr b="0" lang="en-US" sz="7200" spc="-1" strike="noStrike">
                <a:solidFill>
                  <a:srgbClr val="ffffff"/>
                </a:solidFill>
                <a:latin typeface="Comfortaa"/>
              </a:rPr>
              <a:t>Appathon Project   </a:t>
            </a:r>
            <a:endParaRPr b="0" lang="en-US" sz="7200" spc="-1" strike="noStrike">
              <a:solidFill>
                <a:srgbClr val="ffffff"/>
              </a:solidFill>
              <a:latin typeface="Comfortaa"/>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85" name="TextShape 1"/>
          <p:cNvSpPr txBox="1"/>
          <p:nvPr/>
        </p:nvSpPr>
        <p:spPr>
          <a:xfrm>
            <a:off x="577800" y="611280"/>
            <a:ext cx="8109000" cy="919440"/>
          </a:xfrm>
          <a:prstGeom prst="rect">
            <a:avLst/>
          </a:prstGeom>
          <a:noFill/>
          <a:ln>
            <a:noFill/>
          </a:ln>
        </p:spPr>
        <p:txBody>
          <a:bodyPr lIns="0" rIns="0" tIns="0" bIns="0" anchor="ctr">
            <a:noAutofit/>
          </a:bodyPr>
          <a:p>
            <a:r>
              <a:rPr b="0" lang="en-US" sz="5400" spc="-1" strike="noStrike">
                <a:solidFill>
                  <a:srgbClr val="ffffff"/>
                </a:solidFill>
                <a:latin typeface="Comfortaa"/>
              </a:rPr>
              <a:t>Γενική Περιγραφή</a:t>
            </a:r>
            <a:endParaRPr b="0" lang="en-US" sz="5400" spc="-1" strike="noStrike">
              <a:solidFill>
                <a:srgbClr val="ffffff"/>
              </a:solidFill>
              <a:latin typeface="Comfortaa"/>
            </a:endParaRPr>
          </a:p>
        </p:txBody>
      </p:sp>
      <p:sp>
        <p:nvSpPr>
          <p:cNvPr id="86" name="TextShape 2"/>
          <p:cNvSpPr txBox="1"/>
          <p:nvPr/>
        </p:nvSpPr>
        <p:spPr>
          <a:xfrm>
            <a:off x="634320" y="1116000"/>
            <a:ext cx="8458200" cy="5994720"/>
          </a:xfrm>
          <a:prstGeom prst="rect">
            <a:avLst/>
          </a:prstGeom>
          <a:noFill/>
          <a:ln>
            <a:noFill/>
          </a:ln>
        </p:spPr>
        <p:txBody>
          <a:bodyPr lIns="0" rIns="0" tIns="0" bIns="0">
            <a:noAutofit/>
          </a:bodyPr>
          <a:p>
            <a:pPr marL="432000" indent="-324000">
              <a:spcAft>
                <a:spcPts val="1417"/>
              </a:spcAft>
              <a:buClr>
                <a:srgbClr val="eeeff0"/>
              </a:buClr>
              <a:buFont typeface="StarSymbol"/>
              <a:buAutoNum type="arabicPeriod"/>
            </a:pPr>
            <a:endParaRPr b="0" lang="en-US" sz="3200" spc="-1" strike="noStrike">
              <a:solidFill>
                <a:srgbClr val="eeeff0"/>
              </a:solidFill>
              <a:latin typeface="Droid Sans"/>
            </a:endParaRPr>
          </a:p>
          <a:p>
            <a:pPr marL="216000" indent="-216000">
              <a:spcAft>
                <a:spcPts val="1417"/>
              </a:spcAft>
              <a:buClr>
                <a:srgbClr val="ffffff"/>
              </a:buClr>
              <a:buSzPct val="45000"/>
              <a:buFont typeface="Wingdings" charset="2"/>
              <a:buChar char=""/>
            </a:pPr>
            <a:r>
              <a:rPr b="0" lang="en-US" sz="2400" spc="-1" strike="noStrike">
                <a:solidFill>
                  <a:srgbClr val="eeeff0"/>
                </a:solidFill>
                <a:latin typeface="Cantarell"/>
              </a:rPr>
              <a:t>Σκοπός της εφαρμογής είναι </a:t>
            </a:r>
            <a:r>
              <a:rPr b="0" lang="en-US" sz="2200" spc="-1" strike="noStrike">
                <a:solidFill>
                  <a:srgbClr val="eeeff0"/>
                </a:solidFill>
                <a:latin typeface="Cantarell"/>
              </a:rPr>
              <a:t>να παρουσιάζει τους δέκα συγγραφείς με τα περισσότερα άρθρα γύρω από ένα συγκεκριμένο φάρμακο. Επίσης για καθέναν από τους δέκα αυτούς συγγραφείς, θα παρουσιάζεται η χρονική περίοδος στην οποία έχουν γίνει οι δημοσιεύσεις τους.</a:t>
            </a:r>
            <a:endParaRPr b="0" lang="en-US" sz="2200" spc="-1" strike="noStrike">
              <a:solidFill>
                <a:srgbClr val="eeeff0"/>
              </a:solidFill>
              <a:latin typeface="Droid Sans"/>
            </a:endParaRPr>
          </a:p>
          <a:p>
            <a:pPr marL="216000" indent="-216000">
              <a:spcAft>
                <a:spcPts val="1417"/>
              </a:spcAft>
              <a:buClr>
                <a:srgbClr val="ffffff"/>
              </a:buClr>
              <a:buSzPct val="45000"/>
              <a:buFont typeface="Wingdings" charset="2"/>
              <a:buChar char=""/>
            </a:pPr>
            <a:r>
              <a:rPr b="0" lang="en-US" sz="2200" spc="-1" strike="noStrike">
                <a:solidFill>
                  <a:srgbClr val="eeeff0"/>
                </a:solidFill>
                <a:latin typeface="Cantarell"/>
              </a:rPr>
              <a:t>Για τις ανάγκες της εργασίας αυτής θα χρειαστεί να κατεβάσουμε την τελευταία έκδοση του dataset με όλα τα διαθέσιμα άρθρα και να επεξεργαστούμε τα δεδομένα που υπάρχουν στο CSV αρχείο με την συνοπτική τους παρουσίαση.Τα διαθέσιμα άρθρα βρίσκονται εδώ: </a:t>
            </a:r>
            <a:r>
              <a:rPr b="0" lang="en-US" sz="2200" spc="-1" strike="noStrike">
                <a:solidFill>
                  <a:srgbClr val="eeeff0"/>
                </a:solidFill>
                <a:latin typeface="Cantarell"/>
                <a:hlinkClick r:id="rId2"/>
              </a:rPr>
              <a:t>https://www.semanticscholar.org/cord19</a:t>
            </a:r>
            <a:r>
              <a:rPr b="0" lang="en-US" sz="2200" spc="-1" strike="noStrike">
                <a:solidFill>
                  <a:srgbClr val="eeeff0"/>
                </a:solidFill>
                <a:latin typeface="Cantarell"/>
              </a:rPr>
              <a:t> </a:t>
            </a:r>
            <a:endParaRPr b="0" lang="en-US" sz="2200" spc="-1" strike="noStrike">
              <a:solidFill>
                <a:srgbClr val="eeeff0"/>
              </a:solidFill>
              <a:latin typeface="Droid Sans"/>
            </a:endParaRPr>
          </a:p>
          <a:p>
            <a:pPr marL="216000" indent="-216000">
              <a:spcAft>
                <a:spcPts val="1417"/>
              </a:spcAft>
              <a:buClr>
                <a:srgbClr val="ffffff"/>
              </a:buClr>
              <a:buSzPct val="45000"/>
              <a:buFont typeface="Wingdings" charset="2"/>
              <a:buChar char=""/>
            </a:pPr>
            <a:r>
              <a:rPr b="0" lang="en-US" sz="2200" spc="-1" strike="noStrike">
                <a:solidFill>
                  <a:srgbClr val="eeeff0"/>
                </a:solidFill>
                <a:latin typeface="Cantarell"/>
              </a:rPr>
              <a:t>Ο κώδικας της εφαρμογής καθώς και οι οδηγίες για την εγκατάσταση είναι διαθέσιμα στο παρακάτω λινκ: </a:t>
            </a:r>
            <a:r>
              <a:rPr b="0" lang="en-US" sz="2200" spc="-1" strike="noStrike">
                <a:solidFill>
                  <a:srgbClr val="eeeff0"/>
                </a:solidFill>
                <a:latin typeface="Cantarell"/>
                <a:hlinkClick r:id="rId3"/>
              </a:rPr>
              <a:t>https://github.com/toniraf/Appathon_final_project</a:t>
            </a:r>
            <a:r>
              <a:rPr b="0" lang="en-US" sz="2200" spc="-1" strike="noStrike">
                <a:solidFill>
                  <a:srgbClr val="eeeff0"/>
                </a:solidFill>
                <a:latin typeface="Cantarell"/>
              </a:rPr>
              <a:t> </a:t>
            </a:r>
            <a:endParaRPr b="0" lang="en-US" sz="2200" spc="-1" strike="noStrike">
              <a:solidFill>
                <a:srgbClr val="eeeff0"/>
              </a:solidFill>
              <a:latin typeface="Droid San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87" name="TextShape 1"/>
          <p:cNvSpPr txBox="1"/>
          <p:nvPr/>
        </p:nvSpPr>
        <p:spPr>
          <a:xfrm>
            <a:off x="577800" y="611280"/>
            <a:ext cx="8109000" cy="919440"/>
          </a:xfrm>
          <a:prstGeom prst="rect">
            <a:avLst/>
          </a:prstGeom>
          <a:noFill/>
          <a:ln>
            <a:noFill/>
          </a:ln>
        </p:spPr>
        <p:txBody>
          <a:bodyPr lIns="0" rIns="0" tIns="0" bIns="0" anchor="ctr">
            <a:noAutofit/>
          </a:bodyPr>
          <a:p>
            <a:r>
              <a:rPr b="0" lang="en-US" sz="5400" spc="-1" strike="noStrike">
                <a:solidFill>
                  <a:srgbClr val="ffffff"/>
                </a:solidFill>
                <a:latin typeface="Comfortaa"/>
              </a:rPr>
              <a:t>Υλοποίηση</a:t>
            </a:r>
            <a:endParaRPr b="0" lang="en-US" sz="5400" spc="-1" strike="noStrike">
              <a:solidFill>
                <a:srgbClr val="ffffff"/>
              </a:solidFill>
              <a:latin typeface="Comfortaa"/>
            </a:endParaRPr>
          </a:p>
        </p:txBody>
      </p:sp>
      <p:sp>
        <p:nvSpPr>
          <p:cNvPr id="88" name="TextShape 2"/>
          <p:cNvSpPr txBox="1"/>
          <p:nvPr/>
        </p:nvSpPr>
        <p:spPr>
          <a:xfrm>
            <a:off x="685800" y="1385280"/>
            <a:ext cx="8458200" cy="5701320"/>
          </a:xfrm>
          <a:prstGeom prst="rect">
            <a:avLst/>
          </a:prstGeom>
          <a:noFill/>
          <a:ln>
            <a:noFill/>
          </a:ln>
        </p:spPr>
        <p:txBody>
          <a:bodyPr lIns="0" rIns="0" tIns="0" bIns="0">
            <a:noAutofit/>
          </a:bodyPr>
          <a:p>
            <a:pPr marL="432000" indent="-324000">
              <a:spcAft>
                <a:spcPts val="1417"/>
              </a:spcAft>
              <a:buClr>
                <a:srgbClr val="eeeff0"/>
              </a:buClr>
              <a:buFont typeface="StarSymbol"/>
              <a:buAutoNum type="arabicPeriod"/>
            </a:pPr>
            <a:endParaRPr b="0" lang="en-US" sz="3200" spc="-1" strike="noStrike">
              <a:solidFill>
                <a:srgbClr val="eeeff0"/>
              </a:solidFill>
              <a:latin typeface="Droid Sans"/>
            </a:endParaRPr>
          </a:p>
          <a:p>
            <a:pPr marL="216000" indent="-216000">
              <a:spcAft>
                <a:spcPts val="1417"/>
              </a:spcAft>
              <a:buClr>
                <a:srgbClr val="ffffff"/>
              </a:buClr>
              <a:buSzPct val="45000"/>
              <a:buFont typeface="Wingdings" charset="2"/>
              <a:buChar char=""/>
            </a:pPr>
            <a:r>
              <a:rPr b="0" lang="en-US" sz="2200" spc="-1" strike="noStrike">
                <a:solidFill>
                  <a:srgbClr val="eeeff0"/>
                </a:solidFill>
                <a:latin typeface="Cantarell"/>
              </a:rPr>
              <a:t>Για την πραγματοποίηση του project έγινε χρήσης της γλώσσας javaScript, καθώς επίσης, και της ΗTML/CSS για την μορφοποίηση του frontend της εφαρμογής.</a:t>
            </a:r>
            <a:endParaRPr b="0" lang="en-US" sz="2200" spc="-1" strike="noStrike">
              <a:solidFill>
                <a:srgbClr val="eeeff0"/>
              </a:solidFill>
              <a:latin typeface="Droid Sans"/>
            </a:endParaRPr>
          </a:p>
          <a:p>
            <a:pPr marL="216000" indent="-216000">
              <a:spcAft>
                <a:spcPts val="1417"/>
              </a:spcAft>
              <a:buClr>
                <a:srgbClr val="ffffff"/>
              </a:buClr>
              <a:buSzPct val="45000"/>
              <a:buFont typeface="Wingdings" charset="2"/>
              <a:buChar char=""/>
            </a:pPr>
            <a:r>
              <a:rPr b="0" lang="en-US" sz="2200" spc="-1" strike="noStrike">
                <a:solidFill>
                  <a:srgbClr val="eeeff0"/>
                </a:solidFill>
                <a:latin typeface="Cantarell"/>
              </a:rPr>
              <a:t>Για το backend έγινε χρήση του Node.js που είναι ένα javaScript runtime enviroment. Για τo REST API χρησιμοποιήθηκε το web framework της Node, Express.js.</a:t>
            </a:r>
            <a:endParaRPr b="0" lang="en-US" sz="2200" spc="-1" strike="noStrike">
              <a:solidFill>
                <a:srgbClr val="eeeff0"/>
              </a:solidFill>
              <a:latin typeface="Droid Sans"/>
            </a:endParaRPr>
          </a:p>
          <a:p>
            <a:pPr marL="216000" indent="-216000">
              <a:spcAft>
                <a:spcPts val="1417"/>
              </a:spcAft>
              <a:buClr>
                <a:srgbClr val="ffffff"/>
              </a:buClr>
              <a:buSzPct val="45000"/>
              <a:buFont typeface="Wingdings" charset="2"/>
              <a:buChar char=""/>
            </a:pPr>
            <a:r>
              <a:rPr b="0" lang="en-US" sz="2200" spc="-1" strike="noStrike">
                <a:solidFill>
                  <a:srgbClr val="eeeff0"/>
                </a:solidFill>
                <a:latin typeface="Cantarell"/>
              </a:rPr>
              <a:t>Για το frontend χρησιμοποιήθηκε HTML και CSS για την μορφοποίηση των δεδομένων. Επίσης έγινε χρήση javaScript για την υποστήριξη δυναμικών λειτουργιών.</a:t>
            </a:r>
            <a:endParaRPr b="0" lang="en-US" sz="2200" spc="-1" strike="noStrike">
              <a:solidFill>
                <a:srgbClr val="eeeff0"/>
              </a:solidFill>
              <a:latin typeface="Droid Sans"/>
            </a:endParaRPr>
          </a:p>
          <a:p>
            <a:pPr marL="216000" indent="-216000">
              <a:spcAft>
                <a:spcPts val="1417"/>
              </a:spcAft>
              <a:buClr>
                <a:srgbClr val="ffffff"/>
              </a:buClr>
              <a:buSzPct val="45000"/>
              <a:buFont typeface="Wingdings" charset="2"/>
              <a:buChar char=""/>
            </a:pPr>
            <a:r>
              <a:rPr b="0" lang="en-US" sz="2200" spc="-1" strike="noStrike">
                <a:solidFill>
                  <a:srgbClr val="eeeff0"/>
                </a:solidFill>
                <a:latin typeface="Cantarell"/>
              </a:rPr>
              <a:t>Η βάση που χρησιμοποιήθηκε ήταν MySQL.</a:t>
            </a:r>
            <a:endParaRPr b="0" lang="en-US" sz="2200" spc="-1" strike="noStrike">
              <a:solidFill>
                <a:srgbClr val="eeeff0"/>
              </a:solidFill>
              <a:latin typeface="Droid Sans"/>
            </a:endParaRPr>
          </a:p>
          <a:p>
            <a:pPr marL="216000" indent="-216000">
              <a:spcAft>
                <a:spcPts val="1417"/>
              </a:spcAft>
              <a:buClr>
                <a:srgbClr val="ffffff"/>
              </a:buClr>
              <a:buSzPct val="45000"/>
              <a:buFont typeface="Wingdings" charset="2"/>
              <a:buChar char=""/>
            </a:pPr>
            <a:endParaRPr b="0" lang="en-US" sz="2200" spc="-1" strike="noStrike">
              <a:solidFill>
                <a:srgbClr val="eeeff0"/>
              </a:solidFill>
              <a:latin typeface="Droid San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529560" y="641160"/>
            <a:ext cx="9071640" cy="919440"/>
          </a:xfrm>
          <a:prstGeom prst="rect">
            <a:avLst/>
          </a:prstGeom>
          <a:noFill/>
          <a:ln>
            <a:noFill/>
          </a:ln>
        </p:spPr>
        <p:txBody>
          <a:bodyPr lIns="0" rIns="0" tIns="0" bIns="0" anchor="ctr">
            <a:noAutofit/>
          </a:bodyPr>
          <a:p>
            <a:r>
              <a:rPr b="0" lang="en-US" sz="5400" spc="-1" strike="noStrike">
                <a:solidFill>
                  <a:srgbClr val="ffffff"/>
                </a:solidFill>
                <a:latin typeface="Comfortaa"/>
              </a:rPr>
              <a:t>Αρχιτεκτονική Λογισμικού</a:t>
            </a:r>
            <a:endParaRPr b="0" lang="en-US" sz="5400" spc="-1" strike="noStrike">
              <a:solidFill>
                <a:srgbClr val="ffffff"/>
              </a:solidFill>
              <a:latin typeface="Comfortaa"/>
            </a:endParaRPr>
          </a:p>
        </p:txBody>
      </p:sp>
      <p:sp>
        <p:nvSpPr>
          <p:cNvPr id="90" name="TextShape 2"/>
          <p:cNvSpPr txBox="1"/>
          <p:nvPr/>
        </p:nvSpPr>
        <p:spPr>
          <a:xfrm>
            <a:off x="534960" y="2142360"/>
            <a:ext cx="9071640" cy="4615920"/>
          </a:xfrm>
          <a:prstGeom prst="rect">
            <a:avLst/>
          </a:prstGeom>
          <a:noFill/>
          <a:ln>
            <a:noFill/>
          </a:ln>
        </p:spPr>
        <p:txBody>
          <a:bodyPr lIns="0" rIns="0" tIns="0" bIns="0">
            <a:noAutofit/>
          </a:bodyPr>
          <a:p>
            <a:pPr marL="432000" indent="-324000">
              <a:spcAft>
                <a:spcPts val="1417"/>
              </a:spcAft>
              <a:buClr>
                <a:srgbClr val="83caff"/>
              </a:buClr>
              <a:buSzPct val="150000"/>
              <a:buFont typeface="Comfortaa"/>
              <a:buChar char="•"/>
            </a:pPr>
            <a:r>
              <a:rPr b="0" lang="en-US" sz="2200" spc="-1" strike="noStrike">
                <a:solidFill>
                  <a:srgbClr val="eeeff0"/>
                </a:solidFill>
                <a:latin typeface="Droid Sans"/>
              </a:rPr>
              <a:t>Αρχικά μέσω του object XMLHttpRequest , ο χρήστης κάνει ένα asynchronous request στον server, στέλνοντας του το input που έδωσε στη φόρμα. ΄Επειτα με τη βοήθεια της  </a:t>
            </a:r>
            <a:r>
              <a:rPr b="0" lang="en-US" sz="2200" spc="-1" strike="noStrike">
                <a:solidFill>
                  <a:srgbClr val="3faf46"/>
                </a:solidFill>
                <a:latin typeface="Droid Sans"/>
              </a:rPr>
              <a:t>app.get()</a:t>
            </a:r>
            <a:r>
              <a:rPr b="0" lang="en-US" sz="2200" spc="-1" strike="noStrike">
                <a:solidFill>
                  <a:srgbClr val="eeeff0"/>
                </a:solidFill>
                <a:latin typeface="Droid Sans"/>
              </a:rPr>
              <a:t> method που βρίσκεται μέσα στο αρχείο db.js, η οποία διαχειρίζεται το GET http request που έγινε από τον χρήστη, γίνονται τα κατάλληλα ερωτήματα στη βάση μας για να πάρουμε τα επιθυμητά αποτελέσματα.</a:t>
            </a:r>
            <a:endParaRPr b="0" lang="en-US" sz="2200" spc="-1" strike="noStrike">
              <a:solidFill>
                <a:srgbClr val="eeeff0"/>
              </a:solidFill>
              <a:latin typeface="Droid Sans"/>
            </a:endParaRPr>
          </a:p>
          <a:p>
            <a:pPr marL="432000" indent="-324000">
              <a:spcAft>
                <a:spcPts val="1417"/>
              </a:spcAft>
              <a:buClr>
                <a:srgbClr val="83caff"/>
              </a:buClr>
              <a:buSzPct val="150000"/>
              <a:buFont typeface="Comfortaa"/>
              <a:buChar char="•"/>
            </a:pPr>
            <a:r>
              <a:rPr b="0" lang="en-US" sz="2200" spc="-1" strike="noStrike">
                <a:solidFill>
                  <a:srgbClr val="eeeff0"/>
                </a:solidFill>
                <a:latin typeface="Droid Sans"/>
              </a:rPr>
              <a:t>Ο server κάνει parse τα δεδομένα από τη βάση και τα στέλνει στο χρήστη σε μορφή json. Τα δεδομένα επιστρέφονται στον χρήστη τελικώς, με τη μορφή ενός html table, το οποίο φτιάχνεται με τη βοήθεια  της function </a:t>
            </a:r>
            <a:r>
              <a:rPr b="0" lang="en-US" sz="2200" spc="-1" strike="noStrike">
                <a:solidFill>
                  <a:srgbClr val="3faf46"/>
                </a:solidFill>
                <a:latin typeface="Droid Sans"/>
              </a:rPr>
              <a:t>Display_html_table()</a:t>
            </a:r>
            <a:r>
              <a:rPr b="0" lang="en-US" sz="2200" spc="-1" strike="noStrike">
                <a:latin typeface="Droid Sans"/>
              </a:rPr>
              <a:t>, η οποία έχει οριστεί μέσα στο αρχείο request.js</a:t>
            </a:r>
            <a:endParaRPr b="0" lang="en-US" sz="2200" spc="-1" strike="noStrike">
              <a:solidFill>
                <a:srgbClr val="eeeff0"/>
              </a:solidFill>
              <a:latin typeface="Droid Sans"/>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529560" y="641160"/>
            <a:ext cx="9071640" cy="919440"/>
          </a:xfrm>
          <a:prstGeom prst="rect">
            <a:avLst/>
          </a:prstGeom>
          <a:noFill/>
          <a:ln>
            <a:noFill/>
          </a:ln>
        </p:spPr>
        <p:txBody>
          <a:bodyPr lIns="0" rIns="0" tIns="0" bIns="0" anchor="ctr">
            <a:noAutofit/>
          </a:bodyPr>
          <a:p>
            <a:r>
              <a:rPr b="0" lang="en-US" sz="5400" spc="-1" strike="noStrike">
                <a:solidFill>
                  <a:srgbClr val="ffffff"/>
                </a:solidFill>
                <a:latin typeface="Comfortaa"/>
              </a:rPr>
              <a:t>Project Directory</a:t>
            </a:r>
            <a:endParaRPr b="0" lang="en-US" sz="5400" spc="-1" strike="noStrike">
              <a:solidFill>
                <a:srgbClr val="ffffff"/>
              </a:solidFill>
              <a:latin typeface="Comfortaa"/>
            </a:endParaRPr>
          </a:p>
        </p:txBody>
      </p:sp>
      <p:pic>
        <p:nvPicPr>
          <p:cNvPr id="92" name="" descr=""/>
          <p:cNvPicPr/>
          <p:nvPr/>
        </p:nvPicPr>
        <p:blipFill>
          <a:blip r:embed="rId1"/>
        </p:blipFill>
        <p:spPr>
          <a:xfrm>
            <a:off x="672840" y="1883520"/>
            <a:ext cx="4802400" cy="516456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457200" y="2546640"/>
            <a:ext cx="9071640" cy="2451240"/>
          </a:xfrm>
          <a:prstGeom prst="rect">
            <a:avLst/>
          </a:prstGeom>
          <a:noFill/>
          <a:ln>
            <a:noFill/>
          </a:ln>
        </p:spPr>
        <p:txBody>
          <a:bodyPr lIns="0" rIns="0" tIns="0" bIns="0" anchor="ctr">
            <a:noAutofit/>
          </a:bodyPr>
          <a:p>
            <a:pPr algn="ctr"/>
            <a:r>
              <a:rPr b="0" lang="en-US" sz="7200" spc="-1" strike="noStrike">
                <a:solidFill>
                  <a:srgbClr val="ffffff"/>
                </a:solidFill>
                <a:latin typeface="Comfortaa"/>
              </a:rPr>
              <a:t>Παραδείγματα Χρήσης</a:t>
            </a:r>
            <a:endParaRPr b="0" lang="en-US" sz="7200" spc="-1" strike="noStrike">
              <a:solidFill>
                <a:srgbClr val="ffffff"/>
              </a:solidFill>
              <a:latin typeface="Comfortaa"/>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4" name="" descr=""/>
          <p:cNvPicPr/>
          <p:nvPr/>
        </p:nvPicPr>
        <p:blipFill>
          <a:blip r:embed="rId1"/>
        </p:blipFill>
        <p:spPr>
          <a:xfrm>
            <a:off x="0" y="0"/>
            <a:ext cx="10121400" cy="75600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5" name="" descr=""/>
          <p:cNvPicPr/>
          <p:nvPr/>
        </p:nvPicPr>
        <p:blipFill>
          <a:blip r:embed="rId1"/>
        </p:blipFill>
        <p:spPr>
          <a:xfrm>
            <a:off x="0" y="0"/>
            <a:ext cx="10121400" cy="75600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529560" y="514800"/>
            <a:ext cx="9071640" cy="1172160"/>
          </a:xfrm>
          <a:prstGeom prst="rect">
            <a:avLst/>
          </a:prstGeom>
          <a:noFill/>
          <a:ln>
            <a:noFill/>
          </a:ln>
        </p:spPr>
        <p:txBody>
          <a:bodyPr lIns="0" rIns="0" tIns="0" bIns="0" anchor="ctr">
            <a:noAutofit/>
          </a:bodyPr>
          <a:p>
            <a:r>
              <a:rPr b="0" lang="en-US" sz="5400" spc="-1" strike="noStrike">
                <a:solidFill>
                  <a:srgbClr val="ffffff"/>
                </a:solidFill>
                <a:latin typeface="Comfortaa"/>
              </a:rPr>
              <a:t>Περισσότερες πληροφορίες</a:t>
            </a:r>
            <a:endParaRPr b="0" lang="en-US" sz="5400" spc="-1" strike="noStrike">
              <a:solidFill>
                <a:srgbClr val="ffffff"/>
              </a:solidFill>
              <a:latin typeface="Comfortaa"/>
            </a:endParaRPr>
          </a:p>
        </p:txBody>
      </p:sp>
      <p:sp>
        <p:nvSpPr>
          <p:cNvPr id="97" name="TextShape 2"/>
          <p:cNvSpPr txBox="1"/>
          <p:nvPr/>
        </p:nvSpPr>
        <p:spPr>
          <a:xfrm>
            <a:off x="452160" y="2286360"/>
            <a:ext cx="9152640" cy="4899600"/>
          </a:xfrm>
          <a:prstGeom prst="rect">
            <a:avLst/>
          </a:prstGeom>
          <a:noFill/>
          <a:ln>
            <a:noFill/>
          </a:ln>
        </p:spPr>
        <p:txBody>
          <a:bodyPr lIns="0" rIns="0" tIns="0" bIns="0">
            <a:noAutofit/>
          </a:bodyPr>
          <a:p>
            <a:pPr marL="432000" indent="-324000">
              <a:spcAft>
                <a:spcPts val="1417"/>
              </a:spcAft>
              <a:buClr>
                <a:srgbClr val="83caff"/>
              </a:buClr>
              <a:buSzPct val="150000"/>
              <a:buFont typeface="Comfortaa"/>
              <a:buChar char="•"/>
            </a:pPr>
            <a:r>
              <a:rPr b="0" lang="en-US" sz="2200" spc="-1" strike="noStrike">
                <a:solidFill>
                  <a:srgbClr val="eeeff0"/>
                </a:solidFill>
                <a:latin typeface="Droid Sans"/>
              </a:rPr>
              <a:t>Η εφαρμογή έχει αναπτυχθεί και έχει δοκιμαστεί σε περιβάλλον  Mac OS X.</a:t>
            </a:r>
            <a:endParaRPr b="0" lang="en-US" sz="2200" spc="-1" strike="noStrike">
              <a:solidFill>
                <a:srgbClr val="eeeff0"/>
              </a:solidFill>
              <a:latin typeface="Droid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284</TotalTime>
  <Application>LibreOffice/6.4.5.2$MacOSX_X86_64 LibreOffice_project/a726b36747cf2001e06b58ad5db1aa3a9a1872d6</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2020-08-19T17:19:52Z</dcterms:created>
  <dc:creator/>
  <dc:description>Based on "Standard Fedora template" by Emily Dirsh (https://fedoraproject.org/wiki/Templates_for_Presentations). License: CC-BY</dc:description>
  <dc:language>en-US</dc:language>
  <cp:lastModifiedBy/>
  <dcterms:modified xsi:type="dcterms:W3CDTF">2020-08-19T23:46:40Z</dcterms:modified>
  <cp:revision>31</cp:revision>
  <dc:subject/>
  <dc:title/>
</cp:coreProperties>
</file>