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69"/>
  </p:normalViewPr>
  <p:slideViewPr>
    <p:cSldViewPr snapToGrid="0" snapToObjects="1">
      <p:cViewPr varScale="1">
        <p:scale>
          <a:sx n="106" d="100"/>
          <a:sy n="106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BB38-CED0-F645-B6D1-5F552B3A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42C49-3D67-E940-9D36-3101C1755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C498-366A-0349-9105-C3856EA7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2FC6-2F13-4445-8BB2-138515C2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DCDD6-EA20-6F40-A0D5-F8E0230A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9430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5990-6756-5A4B-8A99-CFF94666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2DC64-BDBD-1E4D-A7F9-FCC50219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CC3B-56D6-3543-9274-40821AE0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7731-1E76-0C41-BCF6-290FA488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BC6C-42FB-E24A-814C-CF2DCFDD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975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376F7-08C1-4843-B857-6BBDEF19B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7F48E-38CE-0343-A4C7-31288F247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67D8-3A18-6B49-9F26-B1E9D8E0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C873-F89A-E54F-9E5F-C8C24A3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5F97-D05B-0348-BDCB-F556B9B8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671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EBCD-17EF-A942-AF3F-D87A216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67EC-E538-844C-AFF3-261B361E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CD8A-4997-CD48-BE3C-0AE05666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C2E9-768C-F24D-B8B5-F416EC47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A752-8721-274C-9000-C61BF59B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4732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C7D0-AF48-3648-843B-D3823AF6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FA26-45F9-B641-A466-7DC112C4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CF2A-6A83-9B46-A3BB-FEE8C180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6B082-7332-3743-9000-9FD5536B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E2F19-38B2-E143-9D66-0129DAF8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748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7E87-A122-F549-8C7C-49BDF927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63E0-CE8E-424F-A925-817CFDE0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5EC9A-510F-5D46-9096-96BB616F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D5DCE-4D88-6A41-AE85-E008B9AD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EC59-84E3-3E48-BED8-96EDE2D5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F3C7-1F3E-3644-98CC-3385D8A2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7916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F4D1-3FA7-D647-92E2-E6355E14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794F-C2F0-0149-A860-0CBAE193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74272-E182-7A47-A92B-C00417DE4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CA682-D457-9B40-ABFE-A9F6F69E3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147A7-2D3A-0B4D-9484-BFA9E53B1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7E7CC-0BC0-B645-8D6D-7CC69F32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A1D08-2AF4-4948-B172-96D5748D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CCB35-806C-0A4D-B412-7CD86523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3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8971-674E-F944-B98F-3B67E97B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40502-8BB6-BE47-8FE9-FA7112AD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2F6C9-C8F3-1643-BAA2-07392DFE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D3C65-E056-334A-957A-26FB76A0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654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0EE47-EC1D-DA43-8FDD-76770131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9CC43-D729-C243-BE41-B5360515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58B53-2B6A-5743-B6F6-4A90EEF6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378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93EB-8F99-F242-8A35-16E02AB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396F-ABED-F240-B7A2-B791CB6A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49593-8857-AA42-B2BD-7DA18035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848B2-7756-D945-9CA0-809B9AE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5837-B7F5-9A41-A5D6-8DA760C1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195F-4D72-474B-8A3C-05742DF7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609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B564-2C69-1242-A24F-8412D9CB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37687-B151-994A-8D59-FE0387946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CCBB6-B6E3-2E49-8BDB-CE1458F89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3ED2-68F9-1949-B44F-68AFABEF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09FE8-ABDA-4D4C-BABD-369FFC52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36499-A877-7B47-81CB-A9B6B2DE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3490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4F076-FE39-0040-81FE-0F888114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1DE77-0BB2-7145-8525-E2783BAC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2C07-5EFA-DB4A-B6CF-C38758AC9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145C-3FC0-9D44-9831-1FC012F2BF56}" type="datetimeFigureOut">
              <a:rPr lang="en-ES" smtClean="0"/>
              <a:t>28/10/21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6213-B8E7-6943-83BC-0576B9FDD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A151-D83E-0F47-9091-DEFF1C464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FE83-BA30-CF44-BCE0-FC10D0CA31F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1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399B-E4AC-9C4F-9CE5-D0CBB1011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dirty="0"/>
              <a:t>Hiring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D6D7-B730-A14E-BDB0-02CA817AD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S" dirty="0"/>
              <a:t>Test: Mercadona One</a:t>
            </a:r>
          </a:p>
        </p:txBody>
      </p:sp>
    </p:spTree>
    <p:extLst>
      <p:ext uri="{BB962C8B-B14F-4D97-AF65-F5344CB8AC3E}">
        <p14:creationId xmlns:p14="http://schemas.microsoft.com/office/powerpoint/2010/main" val="5001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7E0F-0125-3841-911B-E04E0696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Paso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ACAB-CA49-0E45-A635-5F3838B4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Asegurarse que el examinado:</a:t>
            </a:r>
          </a:p>
          <a:p>
            <a:pPr lvl="1"/>
            <a:r>
              <a:rPr lang="en-ES" dirty="0"/>
              <a:t>Tiene el código (puede que no sepa usar git)</a:t>
            </a:r>
          </a:p>
          <a:p>
            <a:pPr lvl="1"/>
            <a:r>
              <a:rPr lang="en-ES" dirty="0"/>
              <a:t>Sabe como ejecutarlo</a:t>
            </a:r>
          </a:p>
          <a:p>
            <a:pPr lvl="1"/>
            <a:r>
              <a:rPr lang="en-ES" dirty="0"/>
              <a:t>(opcional) Si está familiarizado con testing, que puede ejecutar los tests</a:t>
            </a:r>
          </a:p>
        </p:txBody>
      </p:sp>
    </p:spTree>
    <p:extLst>
      <p:ext uri="{BB962C8B-B14F-4D97-AF65-F5344CB8AC3E}">
        <p14:creationId xmlns:p14="http://schemas.microsoft.com/office/powerpoint/2010/main" val="21813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686D-7211-654C-98A5-3EF0CA20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Paso 2 – Presentación del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8252-DA8B-A849-8306-8D553CFD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S" dirty="0"/>
              <a:t>El código se presenta tal cual</a:t>
            </a:r>
          </a:p>
          <a:p>
            <a:r>
              <a:rPr lang="en-ES" dirty="0"/>
              <a:t>Nos aseguramos que entiende el reto</a:t>
            </a:r>
          </a:p>
        </p:txBody>
      </p:sp>
    </p:spTree>
    <p:extLst>
      <p:ext uri="{BB962C8B-B14F-4D97-AF65-F5344CB8AC3E}">
        <p14:creationId xmlns:p14="http://schemas.microsoft.com/office/powerpoint/2010/main" val="412387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FC72-2ACF-B544-A539-4DF77337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Paso 3 – Arranque del juego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58B1-D82C-4041-BC43-553B77B4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Esperamos que haga cambios en la lógica</a:t>
            </a:r>
          </a:p>
          <a:p>
            <a:endParaRPr lang="en-ES" dirty="0"/>
          </a:p>
          <a:p>
            <a:r>
              <a:rPr lang="en-ES" dirty="0"/>
              <a:t>Si se bloquea ayudaremos con consejos, sugiriendo los 3 posibles refactors necesarios:</a:t>
            </a:r>
          </a:p>
          <a:p>
            <a:pPr lvl="1"/>
            <a:r>
              <a:rPr lang="en-ES" dirty="0"/>
              <a:t>Extract Variable (Fowler lo tiene documentado)</a:t>
            </a:r>
          </a:p>
          <a:p>
            <a:pPr lvl="1"/>
            <a:r>
              <a:rPr lang="en-ES" dirty="0"/>
              <a:t>Dar la vuelta a los IF’s</a:t>
            </a:r>
          </a:p>
          <a:p>
            <a:pPr lvl="1"/>
            <a:r>
              <a:rPr lang="en-ES" dirty="0"/>
              <a:t>Extraer a métodos simples la lógica que esté repetida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0983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3DA5-33C9-0C4B-B912-FACF5F5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Paso 4 – 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4610-9EA5-084E-A31F-389FC930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Si el examinado no progresa:</a:t>
            </a:r>
          </a:p>
          <a:p>
            <a:pPr lvl="1"/>
            <a:r>
              <a:rPr lang="en-ES" dirty="0"/>
              <a:t>Si no ha escrito tests, podemos facilitarle los TESTS que corresponden al ejercicio para que se apoye en ellos para debugear sus cambios</a:t>
            </a:r>
          </a:p>
          <a:p>
            <a:pPr lvl="1"/>
            <a:r>
              <a:rPr lang="en-ES" dirty="0"/>
              <a:t>Si ha escrito tests, podemos comentar los casos que ha cubierto y los que posiblemente le falten o no estén correctos</a:t>
            </a:r>
          </a:p>
        </p:txBody>
      </p:sp>
    </p:spTree>
    <p:extLst>
      <p:ext uri="{BB962C8B-B14F-4D97-AF65-F5344CB8AC3E}">
        <p14:creationId xmlns:p14="http://schemas.microsoft.com/office/powerpoint/2010/main" val="42657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1855-958C-9847-9D5E-DFC093FD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Paso 5 - 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9897-6EFD-894E-86EC-8023112D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Se nos entrega el código y lo revisaremos más tarde.</a:t>
            </a:r>
          </a:p>
        </p:txBody>
      </p:sp>
    </p:spTree>
    <p:extLst>
      <p:ext uri="{BB962C8B-B14F-4D97-AF65-F5344CB8AC3E}">
        <p14:creationId xmlns:p14="http://schemas.microsoft.com/office/powerpoint/2010/main" val="85392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5A32-E865-544D-884E-165F6455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Ejecución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44DE-2037-3849-9F14-C2F7FB63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Podemos tener todo esto grabado en una plataforma web que a medida que pasa el tiempo se desbloquean botones de ayuda.</a:t>
            </a:r>
          </a:p>
          <a:p>
            <a:pPr lvl="1"/>
            <a:r>
              <a:rPr lang="en-ES" dirty="0"/>
              <a:t>(necesito 2-3 días para montar una demo y posiblemente 2-3 más para acabarla al 100% para que funcione con 1 ejercicio)</a:t>
            </a:r>
          </a:p>
          <a:p>
            <a:r>
              <a:rPr lang="en-ES" dirty="0"/>
              <a:t>En la página, el alumno se identifica, y se le presenta el ejercicio</a:t>
            </a:r>
          </a:p>
          <a:p>
            <a:r>
              <a:rPr lang="en-ES" dirty="0"/>
              <a:t>Las instrucciones en video, en cada caso lo que se sugiere</a:t>
            </a:r>
          </a:p>
          <a:p>
            <a:r>
              <a:rPr lang="en-ES" dirty="0"/>
              <a:t>Al final el alunmo nos entrega el ejercicio</a:t>
            </a:r>
          </a:p>
          <a:p>
            <a:pPr lvl="1"/>
            <a:r>
              <a:rPr lang="en-ES" dirty="0"/>
              <a:t>Nos puede indicar el nombre de la rama</a:t>
            </a:r>
          </a:p>
          <a:p>
            <a:pPr lvl="1"/>
            <a:r>
              <a:rPr lang="en-ES" dirty="0"/>
              <a:t>O enviar el fichero zip</a:t>
            </a:r>
          </a:p>
        </p:txBody>
      </p:sp>
    </p:spTree>
    <p:extLst>
      <p:ext uri="{BB962C8B-B14F-4D97-AF65-F5344CB8AC3E}">
        <p14:creationId xmlns:p14="http://schemas.microsoft.com/office/powerpoint/2010/main" val="10042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279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Hiring 101</vt:lpstr>
      <vt:lpstr>Paso 1</vt:lpstr>
      <vt:lpstr>Paso 2 – Presentación del problema</vt:lpstr>
      <vt:lpstr>Paso 3 – Arranque del juego (30 mins)</vt:lpstr>
      <vt:lpstr>Paso 4 – Desarrollo</vt:lpstr>
      <vt:lpstr>Paso 5 - Conclusión</vt:lpstr>
      <vt:lpstr>Ejecución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101</dc:title>
  <dc:creator>Francisco Ferri Perez</dc:creator>
  <cp:lastModifiedBy>Francisco Ferri Perez</cp:lastModifiedBy>
  <cp:revision>3</cp:revision>
  <dcterms:created xsi:type="dcterms:W3CDTF">2021-10-28T11:04:52Z</dcterms:created>
  <dcterms:modified xsi:type="dcterms:W3CDTF">2021-10-28T13:11:40Z</dcterms:modified>
</cp:coreProperties>
</file>