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64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0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08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54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78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79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61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51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647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81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3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44A64E-EA23-4F1D-952D-66FAD356DF85}" type="datetimeFigureOut">
              <a:rPr lang="en-GB" smtClean="0"/>
              <a:t>05/01/2025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2971F6-70BF-4673-BDEC-07338D9C9265}" type="slidenum">
              <a:rPr lang="en-GB" smtClean="0"/>
              <a:t>‹Nº›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50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A8FA5-1D2A-9B25-3F41-828981E7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Datos sobre el </a:t>
            </a:r>
            <a:r>
              <a:rPr lang="es-ES" dirty="0" err="1"/>
              <a:t>Titanic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392806-D8D2-71F0-90EF-AD4236B72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Toni Santacruz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49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A709B2-E814-7156-00A6-B0158D3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25018"/>
            <a:ext cx="10058400" cy="1212342"/>
          </a:xfrm>
        </p:spPr>
        <p:txBody>
          <a:bodyPr/>
          <a:lstStyle/>
          <a:p>
            <a:pPr algn="ctr"/>
            <a:r>
              <a:rPr lang="es-ES" b="0" i="0" dirty="0">
                <a:effectLst/>
                <a:latin typeface="system-ui"/>
              </a:rPr>
              <a:t>1- El </a:t>
            </a:r>
            <a:r>
              <a:rPr lang="es-ES" dirty="0" err="1">
                <a:latin typeface="system-ui"/>
              </a:rPr>
              <a:t>T</a:t>
            </a:r>
            <a:r>
              <a:rPr lang="es-ES" b="0" i="0" dirty="0" err="1">
                <a:effectLst/>
                <a:latin typeface="system-ui"/>
              </a:rPr>
              <a:t>itanic</a:t>
            </a:r>
            <a:r>
              <a:rPr lang="es-ES" b="0" i="0" dirty="0">
                <a:effectLst/>
                <a:latin typeface="system-ui"/>
              </a:rPr>
              <a:t> fue un accidente con una tasa de mortalidad alta: </a:t>
            </a:r>
            <a:r>
              <a:rPr lang="es-ES" b="0" i="0" u="sng" dirty="0">
                <a:effectLst/>
                <a:latin typeface="system-ui"/>
              </a:rPr>
              <a:t>con un 61% de mortalidad</a:t>
            </a:r>
            <a:br>
              <a:rPr lang="es-ES" dirty="0"/>
            </a:b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73FD13-ABE8-8667-8891-14D4DF1A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1828800"/>
            <a:ext cx="6657975" cy="441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E983-7649-3C95-83BE-D8F93D49F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1824B3-A885-CEF8-232B-1474A389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25018"/>
            <a:ext cx="10058400" cy="1212342"/>
          </a:xfrm>
        </p:spPr>
        <p:txBody>
          <a:bodyPr/>
          <a:lstStyle/>
          <a:p>
            <a:pPr algn="ctr"/>
            <a:r>
              <a:rPr lang="es-ES" b="0" i="0" dirty="0">
                <a:effectLst/>
                <a:latin typeface="system-ui"/>
              </a:rPr>
              <a:t>2- En esa ocasión los datos apoyan que se dio el "Las mujeres y los niños primero", pero...</a:t>
            </a:r>
            <a:br>
              <a:rPr lang="es-ES" dirty="0"/>
            </a:br>
            <a:r>
              <a:rPr lang="es-ES" u="sng" dirty="0"/>
              <a:t>Aún así hubo muchos casos</a:t>
            </a:r>
            <a:endParaRPr lang="en-GB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286D40-6DD3-F480-9A96-8633CA7AC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2" y="1845734"/>
            <a:ext cx="6657975" cy="4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E7306-7087-7569-C1A8-3224CA355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4D6D3-C5FA-4D46-8CBB-CEC4433E3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25018"/>
            <a:ext cx="10058400" cy="1212342"/>
          </a:xfrm>
        </p:spPr>
        <p:txBody>
          <a:bodyPr/>
          <a:lstStyle/>
          <a:p>
            <a:pPr algn="ctr"/>
            <a:r>
              <a:rPr lang="es-ES" b="0" i="0" dirty="0">
                <a:effectLst/>
                <a:latin typeface="system-ui"/>
              </a:rPr>
              <a:t>3- ... que la clase en la que se viajes tuvo una influencia significativa y podría explicar...</a:t>
            </a:r>
            <a:br>
              <a:rPr lang="es-ES" dirty="0"/>
            </a:br>
            <a:r>
              <a:rPr lang="es-ES" u="sng" dirty="0"/>
              <a:t>La diferencia tan grande que vemos entre las diferentes clases, posiblemente la ubicación y comunicaciones fueron determinantes</a:t>
            </a:r>
            <a:endParaRPr lang="en-GB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5E358E-3803-B8E1-C693-FD6401588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1845734"/>
            <a:ext cx="6657975" cy="443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2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A79D9-9DC1-A1BC-4C55-31B4206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520FC6-18C5-B5BB-E839-FFA3DBCC3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25018"/>
            <a:ext cx="10058400" cy="1212342"/>
          </a:xfrm>
        </p:spPr>
        <p:txBody>
          <a:bodyPr/>
          <a:lstStyle/>
          <a:p>
            <a:pPr algn="ctr"/>
            <a:r>
              <a:rPr lang="es-ES" b="0" i="0" dirty="0">
                <a:effectLst/>
                <a:latin typeface="system-ui"/>
              </a:rPr>
              <a:t>4- ... las diferencias de tasas de supervivencia entre mujeres y niños.</a:t>
            </a:r>
            <a:br>
              <a:rPr lang="es-ES" dirty="0"/>
            </a:br>
            <a:r>
              <a:rPr lang="es-ES" u="sng" dirty="0"/>
              <a:t>Donde vemos que en niños fue muy baja</a:t>
            </a:r>
            <a:endParaRPr lang="en-GB" u="sng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A1502CC-3842-4FC8-A9CD-FDC3E8A2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1877568"/>
            <a:ext cx="6657975" cy="44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432B9-ED95-34B2-7F09-21150D50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4FB585-278E-7476-0493-071F1F01C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25018"/>
            <a:ext cx="10058400" cy="1212342"/>
          </a:xfrm>
        </p:spPr>
        <p:txBody>
          <a:bodyPr/>
          <a:lstStyle/>
          <a:p>
            <a:pPr algn="ctr"/>
            <a:r>
              <a:rPr lang="es-ES" b="0" i="0" dirty="0">
                <a:effectLst/>
                <a:latin typeface="system-ui"/>
              </a:rPr>
              <a:t>5- Además aunque el puerto de embarque parece influir, se podría asumir que lo fue el tipo de pasaje que embarcó en cada uno.</a:t>
            </a:r>
          </a:p>
          <a:p>
            <a:pPr algn="ctr"/>
            <a:r>
              <a:rPr lang="en-GB" u="sng" dirty="0"/>
              <a:t>También </a:t>
            </a:r>
            <a:r>
              <a:rPr lang="en-GB" u="sng" dirty="0" err="1"/>
              <a:t>fue</a:t>
            </a:r>
            <a:r>
              <a:rPr lang="en-GB" u="sng" dirty="0"/>
              <a:t> un factor </a:t>
            </a:r>
            <a:r>
              <a:rPr lang="en-GB" u="sng" dirty="0" err="1"/>
              <a:t>muy</a:t>
            </a:r>
            <a:r>
              <a:rPr lang="en-GB" u="sng" dirty="0"/>
              <a:t> </a:t>
            </a:r>
            <a:r>
              <a:rPr lang="en-GB" u="sng" dirty="0" err="1"/>
              <a:t>influyente</a:t>
            </a:r>
            <a:r>
              <a:rPr lang="en-GB" u="sng" dirty="0"/>
              <a:t> </a:t>
            </a:r>
            <a:r>
              <a:rPr lang="en-GB" u="sng" dirty="0" err="1"/>
              <a:t>como</a:t>
            </a:r>
            <a:r>
              <a:rPr lang="en-GB" u="sng" dirty="0"/>
              <a:t> </a:t>
            </a:r>
            <a:r>
              <a:rPr lang="en-GB" u="sng" dirty="0" err="1"/>
              <a:t>nos</a:t>
            </a:r>
            <a:r>
              <a:rPr lang="en-GB" u="sng" dirty="0"/>
              <a:t> </a:t>
            </a:r>
            <a:r>
              <a:rPr lang="en-GB" u="sng" dirty="0" err="1"/>
              <a:t>muestran</a:t>
            </a:r>
            <a:r>
              <a:rPr lang="en-GB" u="sng" dirty="0"/>
              <a:t> </a:t>
            </a:r>
            <a:r>
              <a:rPr lang="en-GB" u="sng" dirty="0" err="1"/>
              <a:t>los</a:t>
            </a:r>
            <a:r>
              <a:rPr lang="en-GB" u="sng" dirty="0"/>
              <a:t> </a:t>
            </a:r>
            <a:r>
              <a:rPr lang="en-GB" u="sng" dirty="0" err="1"/>
              <a:t>datos</a:t>
            </a:r>
            <a:endParaRPr lang="en-GB" u="sng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40C8BE-7EFC-D8ED-9EBA-798BB8E1A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1" y="1889760"/>
            <a:ext cx="6657975" cy="444322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AB21F5-99A9-4D17-EEEB-6356B81A08A8}"/>
              </a:ext>
            </a:extLst>
          </p:cNvPr>
          <p:cNvSpPr txBox="1"/>
          <p:nvPr/>
        </p:nvSpPr>
        <p:spPr>
          <a:xfrm>
            <a:off x="1066799" y="5409652"/>
            <a:ext cx="2096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Southampton</a:t>
            </a:r>
          </a:p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Cherburgo </a:t>
            </a:r>
            <a:r>
              <a:rPr lang="en-GB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</a:p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Queenstown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137601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77</TotalTime>
  <Words>152</Words>
  <Application>Microsoft Office PowerPoint</Application>
  <PresentationFormat>Panorámica</PresentationFormat>
  <Paragraphs>11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Google Sans</vt:lpstr>
      <vt:lpstr>system-ui</vt:lpstr>
      <vt:lpstr>Retrospección</vt:lpstr>
      <vt:lpstr>Datos sobre el Titanic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Santacruz Adam</dc:creator>
  <cp:lastModifiedBy>Antonio Santacruz Adam</cp:lastModifiedBy>
  <cp:revision>6</cp:revision>
  <dcterms:created xsi:type="dcterms:W3CDTF">2025-01-05T15:08:39Z</dcterms:created>
  <dcterms:modified xsi:type="dcterms:W3CDTF">2025-01-05T16:26:24Z</dcterms:modified>
</cp:coreProperties>
</file>