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ska Toni Jalmari" initials="STJ" lastIdx="1" clrIdx="0">
    <p:extLst>
      <p:ext uri="{19B8F6BF-5375-455C-9EA6-DF929625EA0E}">
        <p15:presenceInfo xmlns:p15="http://schemas.microsoft.com/office/powerpoint/2012/main" userId="S-1-5-21-2746947490-2223147046-255979121-657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FB4"/>
    <a:srgbClr val="2186BB"/>
    <a:srgbClr val="88D1D9"/>
    <a:srgbClr val="2D63A8"/>
    <a:srgbClr val="589DB8"/>
    <a:srgbClr val="67ADBB"/>
    <a:srgbClr val="2551A1"/>
    <a:srgbClr val="228CBD"/>
    <a:srgbClr val="35B7C4"/>
    <a:srgbClr val="265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3A5C-A9D6-4BA8-8E6F-0923129E611B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7067-38E7-4296-8840-2AC825E9134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3157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9E51C-B321-48B8-A010-E3C8CB10AACF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88BA-FFC0-4923-8146-AE953525D0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849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246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226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09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429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470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12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80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56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11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56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67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52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5336-F12A-4DCE-923F-63775A70E1EE}" type="datetimeFigureOut">
              <a:rPr lang="fi-FI" smtClean="0"/>
              <a:t>6.3.2019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096003" y="1531620"/>
            <a:ext cx="8310" cy="532638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47775" y="2034915"/>
            <a:ext cx="503872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Väriteema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Valkoinen, #FFFFFF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Taivaan sininen, #88D1D9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Turkoosi, #35B7C4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Syaaninsininen, #228CBD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Cobaltti sininen, #2551A1</a:t>
            </a:r>
          </a:p>
          <a:p>
            <a:pPr>
              <a:lnSpc>
                <a:spcPct val="150000"/>
              </a:lnSpc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Fontti: Yu Gothic Light, Titillium Web Light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fi-FI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 flipH="1" flipV="1">
            <a:off x="7263113" y="2619375"/>
            <a:ext cx="2190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 flipH="1" flipV="1">
            <a:off x="7263113" y="3009900"/>
            <a:ext cx="219075" cy="219075"/>
          </a:xfrm>
          <a:prstGeom prst="rect">
            <a:avLst/>
          </a:prstGeom>
          <a:solidFill>
            <a:srgbClr val="88D1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 flipH="1" flipV="1">
            <a:off x="7263113" y="3419475"/>
            <a:ext cx="219075" cy="219075"/>
          </a:xfrm>
          <a:prstGeom prst="rect">
            <a:avLst/>
          </a:prstGeom>
          <a:solidFill>
            <a:srgbClr val="35B7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 flipH="1" flipV="1">
            <a:off x="7263112" y="3838575"/>
            <a:ext cx="219075" cy="219075"/>
          </a:xfrm>
          <a:prstGeom prst="rect">
            <a:avLst/>
          </a:prstGeom>
          <a:solidFill>
            <a:srgbClr val="228C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 flipH="1" flipV="1">
            <a:off x="7263112" y="4238625"/>
            <a:ext cx="219075" cy="219075"/>
          </a:xfrm>
          <a:prstGeom prst="rect">
            <a:avLst/>
          </a:prstGeom>
          <a:solidFill>
            <a:srgbClr val="2551A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40" y="201250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40" y="296015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3239" y="3912031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3236" y="485968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3236" y="580733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3236" y="23154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201250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5" y="226558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11296648" y="2963372"/>
            <a:ext cx="714371" cy="81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5" y="321915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11296648" y="3916120"/>
            <a:ext cx="714371" cy="81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ight Arrow 34"/>
          <p:cNvSpPr/>
          <p:nvPr/>
        </p:nvSpPr>
        <p:spPr>
          <a:xfrm>
            <a:off x="11429995" y="4171907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1316482" y="486017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ight Arrow 39"/>
          <p:cNvSpPr/>
          <p:nvPr/>
        </p:nvSpPr>
        <p:spPr>
          <a:xfrm>
            <a:off x="11449829" y="511325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11296648" y="5813243"/>
            <a:ext cx="714371" cy="81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ight Arrow 44"/>
          <p:cNvSpPr/>
          <p:nvPr/>
        </p:nvSpPr>
        <p:spPr>
          <a:xfrm>
            <a:off x="11429995" y="6066323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175" y="2012502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5271" y="294550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1" y="324845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9210" y="294550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3236" y="3956584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3236" y="4259528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7175" y="3956584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3153" y="4861249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3153" y="5164193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7092" y="4861249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3070" y="581533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73070" y="611828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7009" y="581533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8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Ilmoittautuneet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Arvionnit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40" y="201250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40" y="296015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3239" y="3912031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3236" y="485968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3236" y="580733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3236" y="23154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Ryhmä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201250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5" y="226558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11296648" y="2963372"/>
            <a:ext cx="714371" cy="81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5" y="321915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11296648" y="3916120"/>
            <a:ext cx="714371" cy="81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ight Arrow 34"/>
          <p:cNvSpPr/>
          <p:nvPr/>
        </p:nvSpPr>
        <p:spPr>
          <a:xfrm>
            <a:off x="11429995" y="4171907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1316482" y="486017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ight Arrow 39"/>
          <p:cNvSpPr/>
          <p:nvPr/>
        </p:nvSpPr>
        <p:spPr>
          <a:xfrm>
            <a:off x="11449829" y="511325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11296648" y="5813243"/>
            <a:ext cx="714371" cy="81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ight Arrow 44"/>
          <p:cNvSpPr/>
          <p:nvPr/>
        </p:nvSpPr>
        <p:spPr>
          <a:xfrm>
            <a:off x="11429995" y="6066323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175" y="2012502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Tilanne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5271" y="294550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1" y="324845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Ryhmä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9210" y="294550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Tilanne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3236" y="3956584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3236" y="4259528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Ryhmä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7175" y="3956584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Tilanne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3153" y="4861249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3153" y="5164193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Ryhmä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7092" y="4861249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Tilanne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3070" y="581533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Oppilaan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73070" y="611828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Ryhmä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7009" y="581533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Tilanne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2" y="526662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5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0" y="4219575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0" y="4738688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Ilmoittaudu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5420" y="1921430"/>
            <a:ext cx="24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sisään</a:t>
            </a:r>
            <a:r>
              <a:rPr lang="fi-FI" dirty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i-FI" sz="1100" dirty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(Fontti </a:t>
            </a:r>
            <a:r>
              <a:rPr lang="fi-FI" sz="11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18)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04313" y="2682359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rgbClr val="589DB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(Fontti 10)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281362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Salasana 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(Fontti 10)</a:t>
            </a:r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endParaRPr lang="fi-FI" sz="1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0" y="4219575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Rekisteröidy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5420" y="1921430"/>
            <a:ext cx="24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Ilmoittaudu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04313" y="2682359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rgbClr val="589DB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Nimi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(Fontti 10)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281362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Kurssit 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(Listaus kursseista)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8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240" y="1670856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Uni			6/8h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Harjoitttelu</a:t>
            </a: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	7/10h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Liikunta		2/4h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Ruokailu		3/4krt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0056" y="1670855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Seuraava turnaus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(Turnauksen nimi)		(Päivämäärä)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(Järjestäjä)		(Osallistuttu)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(Turnauksen nimi)		(Päivämäärä)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(Järjestäjä)		(Osallistuttu)</a:t>
            </a:r>
          </a:p>
          <a:p>
            <a:pPr>
              <a:lnSpc>
                <a:spcPct val="150000"/>
              </a:lnSpc>
            </a:pPr>
            <a:endParaRPr lang="fi-FI" sz="1600" dirty="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3240" y="3829560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(Otsikko)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(Päivämäärä)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(Otsikko)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(Päivämäärä)</a:t>
            </a:r>
          </a:p>
          <a:p>
            <a:pPr>
              <a:lnSpc>
                <a:spcPct val="150000"/>
              </a:lnSpc>
            </a:pPr>
            <a:endParaRPr lang="fi-FI" sz="1600" dirty="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0056" y="3829560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9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Listaus kategorioista ja niissä </a:t>
            </a:r>
            <a:r>
              <a:rPr lang="fi-FI" sz="1200" dirty="0" err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dropdown</a:t>
            </a:r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lista peleistä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40" y="201250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40" y="296015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3239" y="3912031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3236" y="485968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3236" y="580733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3236" y="25756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3236" y="23154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201250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5" y="226558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2956554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351968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3259498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2963372"/>
            <a:ext cx="714371" cy="81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5" y="321915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2053236" y="39093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3236" y="44724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3236" y="42122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96648" y="3916120"/>
            <a:ext cx="714371" cy="81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ight Arrow 34"/>
          <p:cNvSpPr/>
          <p:nvPr/>
        </p:nvSpPr>
        <p:spPr>
          <a:xfrm>
            <a:off x="11429995" y="4171907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Box 35"/>
          <p:cNvSpPr txBox="1"/>
          <p:nvPr/>
        </p:nvSpPr>
        <p:spPr>
          <a:xfrm>
            <a:off x="2073070" y="486017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3070" y="542330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070" y="516311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316482" y="486017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ight Arrow 39"/>
          <p:cNvSpPr/>
          <p:nvPr/>
        </p:nvSpPr>
        <p:spPr>
          <a:xfrm>
            <a:off x="11449829" y="511325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TextBox 40"/>
          <p:cNvSpPr txBox="1"/>
          <p:nvPr/>
        </p:nvSpPr>
        <p:spPr>
          <a:xfrm>
            <a:off x="2053236" y="581324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3236" y="637637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3236" y="6116187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96648" y="5813243"/>
            <a:ext cx="714371" cy="81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ight Arrow 44"/>
          <p:cNvSpPr/>
          <p:nvPr/>
        </p:nvSpPr>
        <p:spPr>
          <a:xfrm>
            <a:off x="11429995" y="6066323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6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053240" y="1660726"/>
            <a:ext cx="9976834" cy="25016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053240" y="4162425"/>
            <a:ext cx="9976834" cy="21431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Viimeisimmät lisäykset taulukko tyylillä</a:t>
            </a:r>
            <a:endParaRPr lang="fi-FI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1058524" y="6305550"/>
            <a:ext cx="971549" cy="360414"/>
          </a:xfrm>
          <a:prstGeom prst="flowChartProcess">
            <a:avLst/>
          </a:prstGeom>
          <a:solidFill>
            <a:srgbClr val="2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Lisää uusi</a:t>
            </a:r>
            <a:endParaRPr lang="fi-FI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2053240" y="1657350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Unimäärä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053240" y="2287446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Liikunta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053240" y="2919114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Ruokaili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053240" y="3541854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Harjoittelu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6398" y="1680063"/>
            <a:ext cx="273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Opettajan kommentit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11553825" y="3666388"/>
            <a:ext cx="428623" cy="41804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4572000" y="1680063"/>
            <a:ext cx="362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Omat kootut selitykset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886825" y="1657350"/>
            <a:ext cx="0" cy="2505075"/>
          </a:xfrm>
          <a:prstGeom prst="line">
            <a:avLst/>
          </a:prstGeom>
          <a:ln>
            <a:solidFill>
              <a:srgbClr val="307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56487" y="5023984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Lähetä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456487" y="2739884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rgbClr val="589DB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56487" y="4140238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Päiväys</a:t>
            </a:r>
            <a:endParaRPr lang="fi-FI" sz="1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21190" y="1897755"/>
            <a:ext cx="24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Lomake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56487" y="3440061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Dropdown</a:t>
            </a:r>
            <a:endParaRPr lang="fi-FI" sz="1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467600" y="4234272"/>
            <a:ext cx="219075" cy="175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Down Arrow 64"/>
          <p:cNvSpPr/>
          <p:nvPr/>
        </p:nvSpPr>
        <p:spPr>
          <a:xfrm>
            <a:off x="7477125" y="3558224"/>
            <a:ext cx="219075" cy="175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1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39" y="193022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38" y="380775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1926285"/>
            <a:ext cx="714371" cy="17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4" y="2631085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377531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433844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406828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Kirjoittaja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3802011"/>
            <a:ext cx="714371" cy="172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4" y="441386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0" y="26559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5270" y="2385769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Kirjoittaja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39" y="193022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38" y="380775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1926285"/>
            <a:ext cx="714371" cy="17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4" y="2631085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377531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433844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406828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Lähettäjä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3802011"/>
            <a:ext cx="714371" cy="172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4" y="441386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0" y="26559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5270" y="2385769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Lähettäjä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1582394" y="6166229"/>
            <a:ext cx="409569" cy="360414"/>
          </a:xfrm>
          <a:prstGeom prst="flowChartProcess">
            <a:avLst/>
          </a:prstGeom>
          <a:solidFill>
            <a:srgbClr val="2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</a:t>
            </a:r>
            <a:endParaRPr lang="fi-FI" sz="3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022440"/>
            <a:ext cx="6257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Sisältö</a:t>
            </a:r>
            <a:endParaRPr lang="fi-FI" sz="11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273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Simoska Toni Jalmari</dc:creator>
  <cp:lastModifiedBy>Simoska Toni Jalmari</cp:lastModifiedBy>
  <cp:revision>58</cp:revision>
  <dcterms:created xsi:type="dcterms:W3CDTF">2019-02-14T11:21:17Z</dcterms:created>
  <dcterms:modified xsi:type="dcterms:W3CDTF">2019-03-06T10:40:22Z</dcterms:modified>
</cp:coreProperties>
</file>