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71" r:id="rId15"/>
    <p:sldId id="272" r:id="rId16"/>
    <p:sldId id="27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wo Onitiri" initials="TO" lastIdx="1" clrIdx="0">
    <p:extLst>
      <p:ext uri="{19B8F6BF-5375-455C-9EA6-DF929625EA0E}">
        <p15:presenceInfo xmlns:p15="http://schemas.microsoft.com/office/powerpoint/2012/main" userId="d1feb2b7d9f8b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12:26:44.26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CE66-DFD0-4CC9-BD56-C90228A0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215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A81FADF-02A0-4E5D-9FB8-82A7A81E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663" y="3231931"/>
            <a:ext cx="4829700" cy="1834056"/>
          </a:xfrm>
        </p:spPr>
        <p:txBody>
          <a:bodyPr>
            <a:normAutofit/>
          </a:bodyPr>
          <a:lstStyle/>
          <a:p>
            <a:r>
              <a:rPr lang="en-US" sz="4000" b="1"/>
              <a:t>TrumpTweets.Project3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AB33FB-D6AD-4E8E-B6A8-8D372D62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610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Prepared By:</a:t>
            </a:r>
            <a:endParaRPr lang="en-US" sz="2000" dirty="0">
              <a:cs typeface="Calibri" panose="020F0502020204030204"/>
            </a:endParaRPr>
          </a:p>
          <a:p>
            <a:pPr algn="r"/>
            <a:r>
              <a:rPr lang="en-US" sz="2000"/>
              <a:t>Edward Doris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Hailu </a:t>
            </a:r>
            <a:r>
              <a:rPr lang="en-US" sz="2000" dirty="0"/>
              <a:t>Sefera</a:t>
            </a:r>
            <a:endParaRPr lang="en-US" sz="2000" dirty="0">
              <a:cs typeface="Calibri"/>
            </a:endParaRPr>
          </a:p>
          <a:p>
            <a:pPr algn="r"/>
            <a:r>
              <a:rPr lang="en-US" sz="2000" dirty="0"/>
              <a:t>Taiwo </a:t>
            </a:r>
            <a:r>
              <a:rPr lang="en-US" sz="2000" dirty="0" err="1"/>
              <a:t>Onitiri</a:t>
            </a:r>
            <a:endParaRPr lang="en-US" sz="2000" dirty="0"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132D9FC7-15A9-404A-A3F0-7A727CB2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0999"/>
            <a:ext cx="11734800" cy="51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FC47CF3-9371-4B9B-8F3A-27A46804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DAC6-298D-4852-A0DB-7315D1D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VADER Compound Sentiment Score ( Weekly - 2018)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F18A-DCC8-4B68-B8BD-3AF9126A3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672" b="3"/>
          <a:stretch/>
        </p:blipFill>
        <p:spPr>
          <a:xfrm>
            <a:off x="433622" y="1444206"/>
            <a:ext cx="11754064" cy="54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423-3984-4E37-B7D8-DA75382D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379502"/>
            <a:ext cx="11076316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Calibri Light"/>
              </a:rPr>
              <a:t>VADER Compound Sentiment Score ( Monthly-2018)</a:t>
            </a:r>
          </a:p>
        </p:txBody>
      </p:sp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3441C-93EF-4C1F-B171-57AE5279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97" y="1466192"/>
            <a:ext cx="9926542" cy="5285865"/>
          </a:xfrm>
        </p:spPr>
      </p:pic>
    </p:spTree>
    <p:extLst>
      <p:ext uri="{BB962C8B-B14F-4D97-AF65-F5344CB8AC3E}">
        <p14:creationId xmlns:p14="http://schemas.microsoft.com/office/powerpoint/2010/main" val="101651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95F-CA5D-470B-AA1F-4B75DE52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205"/>
          </a:xfrm>
        </p:spPr>
        <p:txBody>
          <a:bodyPr>
            <a:normAutofit fontScale="90000"/>
          </a:bodyPr>
          <a:lstStyle/>
          <a:p>
            <a:r>
              <a:rPr lang="en-GB" b="1">
                <a:cs typeface="Calibri Light"/>
              </a:rPr>
              <a:t>Word Cloud</a:t>
            </a:r>
            <a:endParaRPr lang="en-GB" b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5C0C07-BCE3-4C1A-A4E8-A1BF2331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68" y="991738"/>
            <a:ext cx="10912601" cy="6177262"/>
          </a:xfrm>
        </p:spPr>
      </p:pic>
    </p:spTree>
    <p:extLst>
      <p:ext uri="{BB962C8B-B14F-4D97-AF65-F5344CB8AC3E}">
        <p14:creationId xmlns:p14="http://schemas.microsoft.com/office/powerpoint/2010/main" val="253976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5D0-8545-403A-BEBC-6F75AA6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Re-tweet sentiment analysis</a:t>
            </a:r>
            <a:endParaRPr lang="en-GB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24E48A-7174-4A6A-943A-A35609A8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60" y="1516168"/>
            <a:ext cx="10892285" cy="5430327"/>
          </a:xfrm>
        </p:spPr>
      </p:pic>
    </p:spTree>
    <p:extLst>
      <p:ext uri="{BB962C8B-B14F-4D97-AF65-F5344CB8AC3E}">
        <p14:creationId xmlns:p14="http://schemas.microsoft.com/office/powerpoint/2010/main" val="334015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DF5B-2A6E-40C2-8FF0-5F2A2024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Model Analysis</a:t>
            </a:r>
            <a:endParaRPr lang="en-GB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2A3048F-3D8C-4E95-8C36-B5A2E639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85" y="1651406"/>
            <a:ext cx="10783198" cy="5202985"/>
          </a:xfrm>
        </p:spPr>
      </p:pic>
    </p:spTree>
    <p:extLst>
      <p:ext uri="{BB962C8B-B14F-4D97-AF65-F5344CB8AC3E}">
        <p14:creationId xmlns:p14="http://schemas.microsoft.com/office/powerpoint/2010/main" val="96402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5E3C-0866-4977-9CEC-A4649F15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Confusion Matrix for the re-tweet</a:t>
            </a:r>
            <a:endParaRPr lang="en-GB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FD61BA-63C1-4293-B2E3-80A67432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06" y="1784037"/>
            <a:ext cx="10112493" cy="4966478"/>
          </a:xfrm>
        </p:spPr>
      </p:pic>
    </p:spTree>
    <p:extLst>
      <p:ext uri="{BB962C8B-B14F-4D97-AF65-F5344CB8AC3E}">
        <p14:creationId xmlns:p14="http://schemas.microsoft.com/office/powerpoint/2010/main" val="95614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0D6D9-B03C-432C-BB2C-26A588AB6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9" r="3" b="6003"/>
          <a:stretch/>
        </p:blipFill>
        <p:spPr>
          <a:xfrm>
            <a:off x="3219982" y="552982"/>
            <a:ext cx="5752036" cy="5752036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56A5F-35DC-45CB-95BE-BA36FDD1B17F}"/>
              </a:ext>
            </a:extLst>
          </p:cNvPr>
          <p:cNvSpPr txBox="1"/>
          <p:nvPr/>
        </p:nvSpPr>
        <p:spPr>
          <a:xfrm>
            <a:off x="7777113" y="1234911"/>
            <a:ext cx="2950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4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2C84D1B-63AD-49CB-9C38-C4FF0A2B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3" y="1044156"/>
            <a:ext cx="3325841" cy="53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B0C71F4-1E3D-4D82-836B-FC2DC9CD5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3119478-93EA-4C52-8F0A-853982A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9" y="0"/>
            <a:ext cx="1039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84A8EC0-56DB-4A8F-BBA5-6059E0C8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4" y="0"/>
            <a:ext cx="994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4FCA19A-2FFA-4D52-8513-56B3AA97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1C77893-88AF-4113-AA4C-C545877F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" y="0"/>
            <a:ext cx="1001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E5B2279B-7FFE-4AFB-B23C-F6020C08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" y="230038"/>
            <a:ext cx="9606344" cy="62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C621D6A-001B-41D9-A92A-234254DA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" y="0"/>
            <a:ext cx="10878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TrumpTweets.Project3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VADER Compound Sentiment Score ( Weekly - 2018)</vt:lpstr>
      <vt:lpstr>VADER Compound Sentiment Score ( Monthly-2018)</vt:lpstr>
      <vt:lpstr>Word Cloud</vt:lpstr>
      <vt:lpstr>Re-tweet sentiment analysis</vt:lpstr>
      <vt:lpstr>Model Analysis</vt:lpstr>
      <vt:lpstr>Confusion Matrix for the re-tweet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TrumpTweets.Project3</dc:title>
  <dc:creator>Taiwo Onitiri</dc:creator>
  <cp:lastModifiedBy>Hailu Sefera</cp:lastModifiedBy>
  <cp:revision>55</cp:revision>
  <dcterms:created xsi:type="dcterms:W3CDTF">2020-01-10T18:19:15Z</dcterms:created>
  <dcterms:modified xsi:type="dcterms:W3CDTF">2020-01-10T20:07:17Z</dcterms:modified>
</cp:coreProperties>
</file>