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9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66" r:id="rId12"/>
    <p:sldId id="268" r:id="rId13"/>
    <p:sldId id="271" r:id="rId14"/>
    <p:sldId id="280" r:id="rId15"/>
    <p:sldId id="281" r:id="rId16"/>
    <p:sldId id="283" r:id="rId17"/>
    <p:sldId id="275" r:id="rId18"/>
    <p:sldId id="27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wo Onitiri" initials="TO" lastIdx="1" clrIdx="0">
    <p:extLst>
      <p:ext uri="{19B8F6BF-5375-455C-9EA6-DF929625EA0E}">
        <p15:presenceInfo xmlns:p15="http://schemas.microsoft.com/office/powerpoint/2012/main" userId="d1feb2b7d9f8b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B78F4-4A60-4552-BF38-AFA88E3C138B}" v="1106" dt="2020-01-15T20:38:32.406"/>
    <p1510:client id="{CD8F76E1-4B9C-474E-BFA2-B6DB727F4FDF}" v="100" dt="2020-01-15T20:41:54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0308D8EA-615D-4D2E-999E-F325FD22BD63}"/>
    <pc:docChg chg="addSld modSld">
      <pc:chgData name="Guest User" userId="" providerId="Windows Live" clId="Web-{0308D8EA-615D-4D2E-999E-F325FD22BD63}" dt="2020-01-13T13:37:54.873" v="181" actId="14100"/>
      <pc:docMkLst>
        <pc:docMk/>
      </pc:docMkLst>
      <pc:sldChg chg="modSp">
        <pc:chgData name="Guest User" userId="" providerId="Windows Live" clId="Web-{0308D8EA-615D-4D2E-999E-F325FD22BD63}" dt="2020-01-13T13:37:54.873" v="181" actId="14100"/>
        <pc:sldMkLst>
          <pc:docMk/>
          <pc:sldMk cId="95992585" sldId="257"/>
        </pc:sldMkLst>
        <pc:picChg chg="mod">
          <ac:chgData name="Guest User" userId="" providerId="Windows Live" clId="Web-{0308D8EA-615D-4D2E-999E-F325FD22BD63}" dt="2020-01-13T13:37:54.873" v="181" actId="14100"/>
          <ac:picMkLst>
            <pc:docMk/>
            <pc:sldMk cId="95992585" sldId="257"/>
            <ac:picMk id="2" creationId="{62C84D1B-63AD-49CB-9C38-C4FF0A2BDF8F}"/>
          </ac:picMkLst>
        </pc:picChg>
      </pc:sldChg>
      <pc:sldChg chg="modSp">
        <pc:chgData name="Guest User" userId="" providerId="Windows Live" clId="Web-{0308D8EA-615D-4D2E-999E-F325FD22BD63}" dt="2020-01-10T19:56:57.557" v="73" actId="14100"/>
        <pc:sldMkLst>
          <pc:docMk/>
          <pc:sldMk cId="95992585" sldId="259"/>
        </pc:sldMkLst>
        <pc:picChg chg="mod">
          <ac:chgData name="Guest User" userId="" providerId="Windows Live" clId="Web-{0308D8EA-615D-4D2E-999E-F325FD22BD63}" dt="2020-01-10T19:56:57.557" v="73" actId="14100"/>
          <ac:picMkLst>
            <pc:docMk/>
            <pc:sldMk cId="95992585" sldId="259"/>
            <ac:picMk id="4" creationId="{63119478-93EA-4C52-8F0A-853982AB4FD8}"/>
          </ac:picMkLst>
        </pc:picChg>
      </pc:sldChg>
      <pc:sldChg chg="modSp">
        <pc:chgData name="Guest User" userId="" providerId="Windows Live" clId="Web-{0308D8EA-615D-4D2E-999E-F325FD22BD63}" dt="2020-01-10T19:57:09.714" v="74" actId="14100"/>
        <pc:sldMkLst>
          <pc:docMk/>
          <pc:sldMk cId="95992585" sldId="260"/>
        </pc:sldMkLst>
        <pc:picChg chg="mod">
          <ac:chgData name="Guest User" userId="" providerId="Windows Live" clId="Web-{0308D8EA-615D-4D2E-999E-F325FD22BD63}" dt="2020-01-10T19:57:09.714" v="74" actId="14100"/>
          <ac:picMkLst>
            <pc:docMk/>
            <pc:sldMk cId="95992585" sldId="260"/>
            <ac:picMk id="5" creationId="{984A8EC0-56DB-4A8F-BBA5-6059E0C82F6D}"/>
          </ac:picMkLst>
        </pc:picChg>
      </pc:sldChg>
      <pc:sldChg chg="modSp">
        <pc:chgData name="Guest User" userId="" providerId="Windows Live" clId="Web-{0308D8EA-615D-4D2E-999E-F325FD22BD63}" dt="2020-01-10T19:57:35.777" v="77" actId="14100"/>
        <pc:sldMkLst>
          <pc:docMk/>
          <pc:sldMk cId="95992585" sldId="262"/>
        </pc:sldMkLst>
        <pc:picChg chg="mod">
          <ac:chgData name="Guest User" userId="" providerId="Windows Live" clId="Web-{0308D8EA-615D-4D2E-999E-F325FD22BD63}" dt="2020-01-10T19:57:35.777" v="77" actId="14100"/>
          <ac:picMkLst>
            <pc:docMk/>
            <pc:sldMk cId="95992585" sldId="262"/>
            <ac:picMk id="7" creationId="{81C77893-88AF-4113-AA4C-C545877FCDF3}"/>
          </ac:picMkLst>
        </pc:picChg>
      </pc:sldChg>
      <pc:sldChg chg="modSp">
        <pc:chgData name="Guest User" userId="" providerId="Windows Live" clId="Web-{0308D8EA-615D-4D2E-999E-F325FD22BD63}" dt="2020-01-10T19:57:56.919" v="82" actId="14100"/>
        <pc:sldMkLst>
          <pc:docMk/>
          <pc:sldMk cId="95992585" sldId="263"/>
        </pc:sldMkLst>
        <pc:picChg chg="mod">
          <ac:chgData name="Guest User" userId="" providerId="Windows Live" clId="Web-{0308D8EA-615D-4D2E-999E-F325FD22BD63}" dt="2020-01-10T19:57:56.919" v="82" actId="14100"/>
          <ac:picMkLst>
            <pc:docMk/>
            <pc:sldMk cId="95992585" sldId="263"/>
            <ac:picMk id="8" creationId="{E5B2279B-7FFE-4AFB-B23C-F6020C086DB0}"/>
          </ac:picMkLst>
        </pc:picChg>
      </pc:sldChg>
      <pc:sldChg chg="modSp">
        <pc:chgData name="Guest User" userId="" providerId="Windows Live" clId="Web-{0308D8EA-615D-4D2E-999E-F325FD22BD63}" dt="2020-01-10T19:58:46.140" v="84" actId="14100"/>
        <pc:sldMkLst>
          <pc:docMk/>
          <pc:sldMk cId="95992585" sldId="265"/>
        </pc:sldMkLst>
        <pc:picChg chg="mod">
          <ac:chgData name="Guest User" userId="" providerId="Windows Live" clId="Web-{0308D8EA-615D-4D2E-999E-F325FD22BD63}" dt="2020-01-10T19:58:46.140" v="84" actId="14100"/>
          <ac:picMkLst>
            <pc:docMk/>
            <pc:sldMk cId="95992585" sldId="265"/>
            <ac:picMk id="10" creationId="{132D9FC7-15A9-404A-A3F0-7A727CB243DB}"/>
          </ac:picMkLst>
        </pc:picChg>
      </pc:sldChg>
      <pc:sldChg chg="modSp">
        <pc:chgData name="Guest User" userId="" providerId="Windows Live" clId="Web-{0308D8EA-615D-4D2E-999E-F325FD22BD63}" dt="2020-01-10T20:00:22.097" v="121" actId="20577"/>
        <pc:sldMkLst>
          <pc:docMk/>
          <pc:sldMk cId="2942901641" sldId="266"/>
        </pc:sldMkLst>
        <pc:spChg chg="mod">
          <ac:chgData name="Guest User" userId="" providerId="Windows Live" clId="Web-{0308D8EA-615D-4D2E-999E-F325FD22BD63}" dt="2020-01-10T20:00:22.097" v="121" actId="20577"/>
          <ac:spMkLst>
            <pc:docMk/>
            <pc:sldMk cId="2942901641" sldId="266"/>
            <ac:spMk id="2" creationId="{2055DAC6-298D-4852-A0DB-7315D1D71430}"/>
          </ac:spMkLst>
        </pc:spChg>
        <pc:picChg chg="mod">
          <ac:chgData name="Guest User" userId="" providerId="Windows Live" clId="Web-{0308D8EA-615D-4D2E-999E-F325FD22BD63}" dt="2020-01-10T19:52:56.422" v="70" actId="14100"/>
          <ac:picMkLst>
            <pc:docMk/>
            <pc:sldMk cId="2942901641" sldId="266"/>
            <ac:picMk id="5" creationId="{E145F18A-DCC8-4B68-B8BD-3AF9126A375A}"/>
          </ac:picMkLst>
        </pc:picChg>
      </pc:sldChg>
      <pc:sldChg chg="modSp">
        <pc:chgData name="Guest User" userId="" providerId="Windows Live" clId="Web-{0308D8EA-615D-4D2E-999E-F325FD22BD63}" dt="2020-01-10T21:10:22.933" v="177" actId="1076"/>
        <pc:sldMkLst>
          <pc:docMk/>
          <pc:sldMk cId="2274328135" sldId="267"/>
        </pc:sldMkLst>
        <pc:spChg chg="mod">
          <ac:chgData name="Guest User" userId="" providerId="Windows Live" clId="Web-{0308D8EA-615D-4D2E-999E-F325FD22BD63}" dt="2020-01-10T21:10:22.933" v="177" actId="1076"/>
          <ac:spMkLst>
            <pc:docMk/>
            <pc:sldMk cId="2274328135" sldId="267"/>
            <ac:spMk id="8" creationId="{ED856A5F-35DC-45CB-95BE-BA36FDD1B17F}"/>
          </ac:spMkLst>
        </pc:spChg>
      </pc:sldChg>
      <pc:sldChg chg="modSp">
        <pc:chgData name="Guest User" userId="" providerId="Windows Live" clId="Web-{0308D8EA-615D-4D2E-999E-F325FD22BD63}" dt="2020-01-10T20:00:09.971" v="116" actId="20577"/>
        <pc:sldMkLst>
          <pc:docMk/>
          <pc:sldMk cId="1016517495" sldId="268"/>
        </pc:sldMkLst>
        <pc:spChg chg="mod">
          <ac:chgData name="Guest User" userId="" providerId="Windows Live" clId="Web-{0308D8EA-615D-4D2E-999E-F325FD22BD63}" dt="2020-01-10T20:00:09.971" v="116" actId="20577"/>
          <ac:spMkLst>
            <pc:docMk/>
            <pc:sldMk cId="1016517495" sldId="268"/>
            <ac:spMk id="2" creationId="{37E7C423-3984-4E37-B7D8-DA75382D06F1}"/>
          </ac:spMkLst>
        </pc:spChg>
      </pc:sldChg>
      <pc:sldChg chg="addSp delSp modSp new">
        <pc:chgData name="Guest User" userId="" providerId="Windows Live" clId="Web-{0308D8EA-615D-4D2E-999E-F325FD22BD63}" dt="2020-01-10T19:38:12.698" v="31" actId="20577"/>
        <pc:sldMkLst>
          <pc:docMk/>
          <pc:sldMk cId="964020227" sldId="273"/>
        </pc:sldMkLst>
        <pc:spChg chg="mod">
          <ac:chgData name="Guest User" userId="" providerId="Windows Live" clId="Web-{0308D8EA-615D-4D2E-999E-F325FD22BD63}" dt="2020-01-10T19:38:12.698" v="31" actId="20577"/>
          <ac:spMkLst>
            <pc:docMk/>
            <pc:sldMk cId="964020227" sldId="273"/>
            <ac:spMk id="2" creationId="{11BCDF5B-2A6E-40C2-8FF0-5F2A2024CACD}"/>
          </ac:spMkLst>
        </pc:spChg>
        <pc:spChg chg="del">
          <ac:chgData name="Guest User" userId="" providerId="Windows Live" clId="Web-{0308D8EA-615D-4D2E-999E-F325FD22BD63}" dt="2020-01-10T19:37:42.916" v="13"/>
          <ac:spMkLst>
            <pc:docMk/>
            <pc:sldMk cId="964020227" sldId="273"/>
            <ac:spMk id="3" creationId="{13020D84-F929-4980-9D6B-E5F1B28F154B}"/>
          </ac:spMkLst>
        </pc:spChg>
        <pc:picChg chg="add mod ord">
          <ac:chgData name="Guest User" userId="" providerId="Windows Live" clId="Web-{0308D8EA-615D-4D2E-999E-F325FD22BD63}" dt="2020-01-10T19:38:01.667" v="18" actId="14100"/>
          <ac:picMkLst>
            <pc:docMk/>
            <pc:sldMk cId="964020227" sldId="273"/>
            <ac:picMk id="4" creationId="{62A3048F-3D8C-4E95-8C36-B5A2E639006E}"/>
          </ac:picMkLst>
        </pc:picChg>
      </pc:sldChg>
      <pc:sldChg chg="addSp delSp modSp new">
        <pc:chgData name="Guest User" userId="" providerId="Windows Live" clId="Web-{0308D8EA-615D-4D2E-999E-F325FD22BD63}" dt="2020-01-10T19:39:24.045" v="65" actId="20577"/>
        <pc:sldMkLst>
          <pc:docMk/>
          <pc:sldMk cId="956141322" sldId="274"/>
        </pc:sldMkLst>
        <pc:spChg chg="mod">
          <ac:chgData name="Guest User" userId="" providerId="Windows Live" clId="Web-{0308D8EA-615D-4D2E-999E-F325FD22BD63}" dt="2020-01-10T19:39:24.045" v="65" actId="20577"/>
          <ac:spMkLst>
            <pc:docMk/>
            <pc:sldMk cId="956141322" sldId="274"/>
            <ac:spMk id="2" creationId="{28135E3C-0866-4977-9CEC-A4649F15A961}"/>
          </ac:spMkLst>
        </pc:spChg>
        <pc:spChg chg="del">
          <ac:chgData name="Guest User" userId="" providerId="Windows Live" clId="Web-{0308D8EA-615D-4D2E-999E-F325FD22BD63}" dt="2020-01-10T19:38:46.997" v="35"/>
          <ac:spMkLst>
            <pc:docMk/>
            <pc:sldMk cId="956141322" sldId="274"/>
            <ac:spMk id="3" creationId="{54A1DD3D-8B73-4798-A312-D5361B1EBDAA}"/>
          </ac:spMkLst>
        </pc:spChg>
        <pc:picChg chg="add mod ord">
          <ac:chgData name="Guest User" userId="" providerId="Windows Live" clId="Web-{0308D8EA-615D-4D2E-999E-F325FD22BD63}" dt="2020-01-10T19:39:12.263" v="40" actId="14100"/>
          <ac:picMkLst>
            <pc:docMk/>
            <pc:sldMk cId="956141322" sldId="274"/>
            <ac:picMk id="4" creationId="{16FD61BA-63C1-4293-B2E3-80A6743289C0}"/>
          </ac:picMkLst>
        </pc:picChg>
      </pc:sldChg>
      <pc:sldChg chg="modSp new">
        <pc:chgData name="Guest User" userId="" providerId="Windows Live" clId="Web-{0308D8EA-615D-4D2E-999E-F325FD22BD63}" dt="2020-01-10T21:07:25.003" v="151" actId="20577"/>
        <pc:sldMkLst>
          <pc:docMk/>
          <pc:sldMk cId="1883930091" sldId="275"/>
        </pc:sldMkLst>
        <pc:spChg chg="mod">
          <ac:chgData name="Guest User" userId="" providerId="Windows Live" clId="Web-{0308D8EA-615D-4D2E-999E-F325FD22BD63}" dt="2020-01-10T21:07:25.003" v="151" actId="20577"/>
          <ac:spMkLst>
            <pc:docMk/>
            <pc:sldMk cId="1883930091" sldId="275"/>
            <ac:spMk id="2" creationId="{5B636C16-CAAB-4056-932B-4FE77B3E716C}"/>
          </ac:spMkLst>
        </pc:spChg>
      </pc:sldChg>
      <pc:sldChg chg="modSp new">
        <pc:chgData name="Guest User" userId="" providerId="Windows Live" clId="Web-{0308D8EA-615D-4D2E-999E-F325FD22BD63}" dt="2020-01-10T21:07:42.441" v="167" actId="20577"/>
        <pc:sldMkLst>
          <pc:docMk/>
          <pc:sldMk cId="1756133277" sldId="276"/>
        </pc:sldMkLst>
        <pc:spChg chg="mod">
          <ac:chgData name="Guest User" userId="" providerId="Windows Live" clId="Web-{0308D8EA-615D-4D2E-999E-F325FD22BD63}" dt="2020-01-10T21:07:42.441" v="167" actId="20577"/>
          <ac:spMkLst>
            <pc:docMk/>
            <pc:sldMk cId="1756133277" sldId="276"/>
            <ac:spMk id="2" creationId="{2B66A2D2-6016-46EA-B56B-649EA3CA8596}"/>
          </ac:spMkLst>
        </pc:spChg>
      </pc:sldChg>
    </pc:docChg>
  </pc:docChgLst>
  <pc:docChgLst>
    <pc:chgData name="Taiwo Onitiri" userId="d1feb2b7d9f8bf54" providerId="LiveId" clId="{CD8F76E1-4B9C-474E-BFA2-B6DB727F4FDF}"/>
    <pc:docChg chg="undo custSel mod addSld delSld modSld sldOrd">
      <pc:chgData name="Taiwo Onitiri" userId="d1feb2b7d9f8bf54" providerId="LiveId" clId="{CD8F76E1-4B9C-474E-BFA2-B6DB727F4FDF}" dt="2020-01-15T20:41:54.639" v="528" actId="2696"/>
      <pc:docMkLst>
        <pc:docMk/>
      </pc:docMkLst>
      <pc:sldChg chg="addSp modSp mod ord setBg">
        <pc:chgData name="Taiwo Onitiri" userId="d1feb2b7d9f8bf54" providerId="LiveId" clId="{CD8F76E1-4B9C-474E-BFA2-B6DB727F4FDF}" dt="2020-01-11T01:12:22.194" v="122"/>
        <pc:sldMkLst>
          <pc:docMk/>
          <pc:sldMk cId="95992585" sldId="256"/>
        </pc:sldMkLst>
        <pc:spChg chg="mod">
          <ac:chgData name="Taiwo Onitiri" userId="d1feb2b7d9f8bf54" providerId="LiveId" clId="{CD8F76E1-4B9C-474E-BFA2-B6DB727F4FDF}" dt="2020-01-10T17:52:51.891" v="1" actId="26606"/>
          <ac:spMkLst>
            <pc:docMk/>
            <pc:sldMk cId="95992585" sldId="256"/>
            <ac:spMk id="2" creationId="{BA81FADF-02A0-4E5D-9FB8-82A7A81EEE2D}"/>
          </ac:spMkLst>
        </pc:spChg>
        <pc:spChg chg="mod">
          <ac:chgData name="Taiwo Onitiri" userId="d1feb2b7d9f8bf54" providerId="LiveId" clId="{CD8F76E1-4B9C-474E-BFA2-B6DB727F4FDF}" dt="2020-01-10T17:55:12.686" v="91" actId="255"/>
          <ac:spMkLst>
            <pc:docMk/>
            <pc:sldMk cId="95992585" sldId="256"/>
            <ac:spMk id="3" creationId="{2EAB33FB-D6AD-4E8E-B6A8-8D372D627185}"/>
          </ac:spMkLst>
        </pc:spChg>
        <pc:spChg chg="add">
          <ac:chgData name="Taiwo Onitiri" userId="d1feb2b7d9f8bf54" providerId="LiveId" clId="{CD8F76E1-4B9C-474E-BFA2-B6DB727F4FDF}" dt="2020-01-10T17:52:51.891" v="1" actId="26606"/>
          <ac:spMkLst>
            <pc:docMk/>
            <pc:sldMk cId="95992585" sldId="256"/>
            <ac:spMk id="10" creationId="{87CC2527-562A-4F69-B487-4371E5B243E7}"/>
          </ac:spMkLst>
        </pc:spChg>
        <pc:picChg chg="add mod ord">
          <ac:chgData name="Taiwo Onitiri" userId="d1feb2b7d9f8bf54" providerId="LiveId" clId="{CD8F76E1-4B9C-474E-BFA2-B6DB727F4FDF}" dt="2020-01-10T17:52:51.891" v="1" actId="26606"/>
          <ac:picMkLst>
            <pc:docMk/>
            <pc:sldMk cId="95992585" sldId="256"/>
            <ac:picMk id="5" creationId="{597DCE66-DFD0-4CC9-BD56-C90228A06CBC}"/>
          </ac:picMkLst>
        </pc:picChg>
        <pc:cxnChg chg="add">
          <ac:chgData name="Taiwo Onitiri" userId="d1feb2b7d9f8bf54" providerId="LiveId" clId="{CD8F76E1-4B9C-474E-BFA2-B6DB727F4FDF}" dt="2020-01-10T17:52:51.891" v="1" actId="26606"/>
          <ac:cxnSpMkLst>
            <pc:docMk/>
            <pc:sldMk cId="95992585" sldId="256"/>
            <ac:cxnSpMk id="12" creationId="{BCDAEC91-5BCE-4B55-9CC0-43EF94CB734B}"/>
          </ac:cxnSpMkLst>
        </pc:cxnChg>
      </pc:sldChg>
      <pc:sldChg chg="modSp">
        <pc:chgData name="Taiwo Onitiri" userId="d1feb2b7d9f8bf54" providerId="LiveId" clId="{CD8F76E1-4B9C-474E-BFA2-B6DB727F4FDF}" dt="2020-01-11T01:24:56.331" v="141" actId="14100"/>
        <pc:sldMkLst>
          <pc:docMk/>
          <pc:sldMk cId="95992585" sldId="257"/>
        </pc:sldMkLst>
        <pc:picChg chg="mod">
          <ac:chgData name="Taiwo Onitiri" userId="d1feb2b7d9f8bf54" providerId="LiveId" clId="{CD8F76E1-4B9C-474E-BFA2-B6DB727F4FDF}" dt="2020-01-11T01:24:56.331" v="141" actId="14100"/>
          <ac:picMkLst>
            <pc:docMk/>
            <pc:sldMk cId="95992585" sldId="257"/>
            <ac:picMk id="2" creationId="{62C84D1B-63AD-49CB-9C38-C4FF0A2BDF8F}"/>
          </ac:picMkLst>
        </pc:picChg>
      </pc:sldChg>
      <pc:sldChg chg="addSp delSp modSp mod setBg modNotesTx">
        <pc:chgData name="Taiwo Onitiri" userId="d1feb2b7d9f8bf54" providerId="LiveId" clId="{CD8F76E1-4B9C-474E-BFA2-B6DB727F4FDF}" dt="2020-01-12T21:09:24.998" v="261" actId="255"/>
        <pc:sldMkLst>
          <pc:docMk/>
          <pc:sldMk cId="95992585" sldId="259"/>
        </pc:sldMkLst>
        <pc:spChg chg="add del">
          <ac:chgData name="Taiwo Onitiri" userId="d1feb2b7d9f8bf54" providerId="LiveId" clId="{CD8F76E1-4B9C-474E-BFA2-B6DB727F4FDF}" dt="2020-01-11T01:33:44.892" v="207" actId="26606"/>
          <ac:spMkLst>
            <pc:docMk/>
            <pc:sldMk cId="95992585" sldId="259"/>
            <ac:spMk id="6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3:44.892" v="207" actId="26606"/>
          <ac:spMkLst>
            <pc:docMk/>
            <pc:sldMk cId="95992585" sldId="259"/>
            <ac:spMk id="7" creationId="{CB44330D-EA18-4254-AA95-EB49948539B8}"/>
          </ac:spMkLst>
        </pc:spChg>
        <pc:spChg chg="add">
          <ac:chgData name="Taiwo Onitiri" userId="d1feb2b7d9f8bf54" providerId="LiveId" clId="{CD8F76E1-4B9C-474E-BFA2-B6DB727F4FDF}" dt="2020-01-11T01:41:57.173" v="259" actId="26606"/>
          <ac:spMkLst>
            <pc:docMk/>
            <pc:sldMk cId="95992585" sldId="259"/>
            <ac:spMk id="8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26:06.712" v="151" actId="26606"/>
          <ac:spMkLst>
            <pc:docMk/>
            <pc:sldMk cId="95992585" sldId="259"/>
            <ac:spMk id="9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3:47.021" v="209" actId="26606"/>
          <ac:spMkLst>
            <pc:docMk/>
            <pc:sldMk cId="95992585" sldId="259"/>
            <ac:spMk id="10" creationId="{53BB5D57-6178-4F62-B472-0312F6D95A85}"/>
          </ac:spMkLst>
        </pc:spChg>
        <pc:spChg chg="add del">
          <ac:chgData name="Taiwo Onitiri" userId="d1feb2b7d9f8bf54" providerId="LiveId" clId="{CD8F76E1-4B9C-474E-BFA2-B6DB727F4FDF}" dt="2020-01-11T01:26:06.712" v="151" actId="26606"/>
          <ac:spMkLst>
            <pc:docMk/>
            <pc:sldMk cId="95992585" sldId="259"/>
            <ac:spMk id="11" creationId="{CB44330D-EA18-4254-AA95-EB49948539B8}"/>
          </ac:spMkLst>
        </pc:spChg>
        <pc:spChg chg="add del">
          <ac:chgData name="Taiwo Onitiri" userId="d1feb2b7d9f8bf54" providerId="LiveId" clId="{CD8F76E1-4B9C-474E-BFA2-B6DB727F4FDF}" dt="2020-01-11T01:33:47.021" v="209" actId="26606"/>
          <ac:spMkLst>
            <pc:docMk/>
            <pc:sldMk cId="95992585" sldId="259"/>
            <ac:spMk id="12" creationId="{4C61BD32-7542-4D52-BA5A-3ADE869BF8AC}"/>
          </ac:spMkLst>
        </pc:spChg>
        <pc:spChg chg="add">
          <ac:chgData name="Taiwo Onitiri" userId="d1feb2b7d9f8bf54" providerId="LiveId" clId="{CD8F76E1-4B9C-474E-BFA2-B6DB727F4FDF}" dt="2020-01-11T01:41:57.173" v="259" actId="26606"/>
          <ac:spMkLst>
            <pc:docMk/>
            <pc:sldMk cId="95992585" sldId="259"/>
            <ac:spMk id="13" creationId="{CB44330D-EA18-4254-AA95-EB49948539B8}"/>
          </ac:spMkLst>
        </pc:spChg>
        <pc:spChg chg="add del">
          <ac:chgData name="Taiwo Onitiri" userId="d1feb2b7d9f8bf54" providerId="LiveId" clId="{CD8F76E1-4B9C-474E-BFA2-B6DB727F4FDF}" dt="2020-01-11T01:33:48.540" v="211" actId="26606"/>
          <ac:spMkLst>
            <pc:docMk/>
            <pc:sldMk cId="95992585" sldId="259"/>
            <ac:spMk id="14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3:48.540" v="211" actId="26606"/>
          <ac:spMkLst>
            <pc:docMk/>
            <pc:sldMk cId="95992585" sldId="259"/>
            <ac:spMk id="15" creationId="{CB44330D-EA18-4254-AA95-EB49948539B8}"/>
          </ac:spMkLst>
        </pc:spChg>
        <pc:spChg chg="add del">
          <ac:chgData name="Taiwo Onitiri" userId="d1feb2b7d9f8bf54" providerId="LiveId" clId="{CD8F76E1-4B9C-474E-BFA2-B6DB727F4FDF}" dt="2020-01-11T01:33:50.587" v="213" actId="26606"/>
          <ac:spMkLst>
            <pc:docMk/>
            <pc:sldMk cId="95992585" sldId="259"/>
            <ac:spMk id="17" creationId="{53BB5D57-6178-4F62-B472-0312F6D95A85}"/>
          </ac:spMkLst>
        </pc:spChg>
        <pc:spChg chg="add del">
          <ac:chgData name="Taiwo Onitiri" userId="d1feb2b7d9f8bf54" providerId="LiveId" clId="{CD8F76E1-4B9C-474E-BFA2-B6DB727F4FDF}" dt="2020-01-11T01:33:50.587" v="213" actId="26606"/>
          <ac:spMkLst>
            <pc:docMk/>
            <pc:sldMk cId="95992585" sldId="259"/>
            <ac:spMk id="18" creationId="{4C61BD32-7542-4D52-BA5A-3ADE869BF8AC}"/>
          </ac:spMkLst>
        </pc:spChg>
        <pc:spChg chg="add del">
          <ac:chgData name="Taiwo Onitiri" userId="d1feb2b7d9f8bf54" providerId="LiveId" clId="{CD8F76E1-4B9C-474E-BFA2-B6DB727F4FDF}" dt="2020-01-11T01:35:44.486" v="235" actId="26606"/>
          <ac:spMkLst>
            <pc:docMk/>
            <pc:sldMk cId="95992585" sldId="259"/>
            <ac:spMk id="20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5:44.486" v="235" actId="26606"/>
          <ac:spMkLst>
            <pc:docMk/>
            <pc:sldMk cId="95992585" sldId="259"/>
            <ac:spMk id="21" creationId="{CB44330D-EA18-4254-AA95-EB49948539B8}"/>
          </ac:spMkLst>
        </pc:spChg>
        <pc:picChg chg="mod">
          <ac:chgData name="Taiwo Onitiri" userId="d1feb2b7d9f8bf54" providerId="LiveId" clId="{CD8F76E1-4B9C-474E-BFA2-B6DB727F4FDF}" dt="2020-01-11T01:41:57.173" v="259" actId="26606"/>
          <ac:picMkLst>
            <pc:docMk/>
            <pc:sldMk cId="95992585" sldId="259"/>
            <ac:picMk id="4" creationId="{63119478-93EA-4C52-8F0A-853982AB4FD8}"/>
          </ac:picMkLst>
        </pc:picChg>
      </pc:sldChg>
      <pc:sldChg chg="addSp delSp modSp mod setBg">
        <pc:chgData name="Taiwo Onitiri" userId="d1feb2b7d9f8bf54" providerId="LiveId" clId="{CD8F76E1-4B9C-474E-BFA2-B6DB727F4FDF}" dt="2020-01-11T01:41:47.708" v="258" actId="26606"/>
        <pc:sldMkLst>
          <pc:docMk/>
          <pc:sldMk cId="95992585" sldId="260"/>
        </pc:sldMkLst>
        <pc:spChg chg="add">
          <ac:chgData name="Taiwo Onitiri" userId="d1feb2b7d9f8bf54" providerId="LiveId" clId="{CD8F76E1-4B9C-474E-BFA2-B6DB727F4FDF}" dt="2020-01-11T01:41:47.708" v="258" actId="26606"/>
          <ac:spMkLst>
            <pc:docMk/>
            <pc:sldMk cId="95992585" sldId="260"/>
            <ac:spMk id="7" creationId="{32BC26D8-82FB-445E-AA49-62A77D7C1EE0}"/>
          </ac:spMkLst>
        </pc:spChg>
        <pc:spChg chg="add">
          <ac:chgData name="Taiwo Onitiri" userId="d1feb2b7d9f8bf54" providerId="LiveId" clId="{CD8F76E1-4B9C-474E-BFA2-B6DB727F4FDF}" dt="2020-01-11T01:41:47.708" v="258" actId="26606"/>
          <ac:spMkLst>
            <pc:docMk/>
            <pc:sldMk cId="95992585" sldId="260"/>
            <ac:spMk id="8" creationId="{CB44330D-EA18-4254-AA95-EB49948539B8}"/>
          </ac:spMkLst>
        </pc:spChg>
        <pc:spChg chg="add del">
          <ac:chgData name="Taiwo Onitiri" userId="d1feb2b7d9f8bf54" providerId="LiveId" clId="{CD8F76E1-4B9C-474E-BFA2-B6DB727F4FDF}" dt="2020-01-11T01:35:46.589" v="236" actId="26606"/>
          <ac:spMkLst>
            <pc:docMk/>
            <pc:sldMk cId="95992585" sldId="260"/>
            <ac:spMk id="10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5:46.589" v="236" actId="26606"/>
          <ac:spMkLst>
            <pc:docMk/>
            <pc:sldMk cId="95992585" sldId="260"/>
            <ac:spMk id="12" creationId="{CB44330D-EA18-4254-AA95-EB49948539B8}"/>
          </ac:spMkLst>
        </pc:spChg>
        <pc:picChg chg="mod">
          <ac:chgData name="Taiwo Onitiri" userId="d1feb2b7d9f8bf54" providerId="LiveId" clId="{CD8F76E1-4B9C-474E-BFA2-B6DB727F4FDF}" dt="2020-01-11T01:41:47.708" v="258" actId="26606"/>
          <ac:picMkLst>
            <pc:docMk/>
            <pc:sldMk cId="95992585" sldId="260"/>
            <ac:picMk id="5" creationId="{984A8EC0-56DB-4A8F-BBA5-6059E0C82F6D}"/>
          </ac:picMkLst>
        </pc:picChg>
      </pc:sldChg>
      <pc:sldChg chg="addSp delSp modSp mod setBg">
        <pc:chgData name="Taiwo Onitiri" userId="d1feb2b7d9f8bf54" providerId="LiveId" clId="{CD8F76E1-4B9C-474E-BFA2-B6DB727F4FDF}" dt="2020-01-11T01:41:40.715" v="257" actId="26606"/>
        <pc:sldMkLst>
          <pc:docMk/>
          <pc:sldMk cId="95992585" sldId="262"/>
        </pc:sldMkLst>
        <pc:spChg chg="add">
          <ac:chgData name="Taiwo Onitiri" userId="d1feb2b7d9f8bf54" providerId="LiveId" clId="{CD8F76E1-4B9C-474E-BFA2-B6DB727F4FDF}" dt="2020-01-11T01:41:40.715" v="257" actId="26606"/>
          <ac:spMkLst>
            <pc:docMk/>
            <pc:sldMk cId="95992585" sldId="262"/>
            <ac:spMk id="9" creationId="{32BC26D8-82FB-445E-AA49-62A77D7C1EE0}"/>
          </ac:spMkLst>
        </pc:spChg>
        <pc:spChg chg="add">
          <ac:chgData name="Taiwo Onitiri" userId="d1feb2b7d9f8bf54" providerId="LiveId" clId="{CD8F76E1-4B9C-474E-BFA2-B6DB727F4FDF}" dt="2020-01-11T01:41:40.715" v="257" actId="26606"/>
          <ac:spMkLst>
            <pc:docMk/>
            <pc:sldMk cId="95992585" sldId="262"/>
            <ac:spMk id="10" creationId="{CB44330D-EA18-4254-AA95-EB49948539B8}"/>
          </ac:spMkLst>
        </pc:spChg>
        <pc:spChg chg="add del">
          <ac:chgData name="Taiwo Onitiri" userId="d1feb2b7d9f8bf54" providerId="LiveId" clId="{CD8F76E1-4B9C-474E-BFA2-B6DB727F4FDF}" dt="2020-01-11T01:35:47.567" v="237" actId="26606"/>
          <ac:spMkLst>
            <pc:docMk/>
            <pc:sldMk cId="95992585" sldId="262"/>
            <ac:spMk id="12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5:47.567" v="237" actId="26606"/>
          <ac:spMkLst>
            <pc:docMk/>
            <pc:sldMk cId="95992585" sldId="262"/>
            <ac:spMk id="14" creationId="{CB44330D-EA18-4254-AA95-EB49948539B8}"/>
          </ac:spMkLst>
        </pc:spChg>
        <pc:picChg chg="mod">
          <ac:chgData name="Taiwo Onitiri" userId="d1feb2b7d9f8bf54" providerId="LiveId" clId="{CD8F76E1-4B9C-474E-BFA2-B6DB727F4FDF}" dt="2020-01-11T01:41:40.715" v="257" actId="26606"/>
          <ac:picMkLst>
            <pc:docMk/>
            <pc:sldMk cId="95992585" sldId="262"/>
            <ac:picMk id="7" creationId="{81C77893-88AF-4113-AA4C-C545877FCDF3}"/>
          </ac:picMkLst>
        </pc:picChg>
      </pc:sldChg>
      <pc:sldChg chg="addSp delSp modSp mod setBg">
        <pc:chgData name="Taiwo Onitiri" userId="d1feb2b7d9f8bf54" providerId="LiveId" clId="{CD8F76E1-4B9C-474E-BFA2-B6DB727F4FDF}" dt="2020-01-11T01:41:31.093" v="256" actId="14100"/>
        <pc:sldMkLst>
          <pc:docMk/>
          <pc:sldMk cId="95992585" sldId="263"/>
        </pc:sldMkLst>
        <pc:spChg chg="add del">
          <ac:chgData name="Taiwo Onitiri" userId="d1feb2b7d9f8bf54" providerId="LiveId" clId="{CD8F76E1-4B9C-474E-BFA2-B6DB727F4FDF}" dt="2020-01-11T01:35:48.345" v="238" actId="26606"/>
          <ac:spMkLst>
            <pc:docMk/>
            <pc:sldMk cId="95992585" sldId="263"/>
            <ac:spMk id="13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5:48.345" v="238" actId="26606"/>
          <ac:spMkLst>
            <pc:docMk/>
            <pc:sldMk cId="95992585" sldId="263"/>
            <ac:spMk id="15" creationId="{CB44330D-EA18-4254-AA95-EB49948539B8}"/>
          </ac:spMkLst>
        </pc:spChg>
        <pc:picChg chg="mod">
          <ac:chgData name="Taiwo Onitiri" userId="d1feb2b7d9f8bf54" providerId="LiveId" clId="{CD8F76E1-4B9C-474E-BFA2-B6DB727F4FDF}" dt="2020-01-11T01:41:31.093" v="256" actId="14100"/>
          <ac:picMkLst>
            <pc:docMk/>
            <pc:sldMk cId="95992585" sldId="263"/>
            <ac:picMk id="8" creationId="{E5B2279B-7FFE-4AFB-B23C-F6020C086DB0}"/>
          </ac:picMkLst>
        </pc:picChg>
      </pc:sldChg>
      <pc:sldChg chg="addSp delSp modSp del mod setBg">
        <pc:chgData name="Taiwo Onitiri" userId="d1feb2b7d9f8bf54" providerId="LiveId" clId="{CD8F76E1-4B9C-474E-BFA2-B6DB727F4FDF}" dt="2020-01-15T20:41:54.639" v="528" actId="2696"/>
        <pc:sldMkLst>
          <pc:docMk/>
          <pc:sldMk cId="95992585" sldId="264"/>
        </pc:sldMkLst>
        <pc:spChg chg="add">
          <ac:chgData name="Taiwo Onitiri" userId="d1feb2b7d9f8bf54" providerId="LiveId" clId="{CD8F76E1-4B9C-474E-BFA2-B6DB727F4FDF}" dt="2020-01-11T01:41:13.299" v="255" actId="26606"/>
          <ac:spMkLst>
            <pc:docMk/>
            <pc:sldMk cId="95992585" sldId="264"/>
            <ac:spMk id="11" creationId="{32BC26D8-82FB-445E-AA49-62A77D7C1EE0}"/>
          </ac:spMkLst>
        </pc:spChg>
        <pc:spChg chg="add">
          <ac:chgData name="Taiwo Onitiri" userId="d1feb2b7d9f8bf54" providerId="LiveId" clId="{CD8F76E1-4B9C-474E-BFA2-B6DB727F4FDF}" dt="2020-01-11T01:41:13.299" v="255" actId="26606"/>
          <ac:spMkLst>
            <pc:docMk/>
            <pc:sldMk cId="95992585" sldId="264"/>
            <ac:spMk id="12" creationId="{CB44330D-EA18-4254-AA95-EB49948539B8}"/>
          </ac:spMkLst>
        </pc:spChg>
        <pc:spChg chg="add del">
          <ac:chgData name="Taiwo Onitiri" userId="d1feb2b7d9f8bf54" providerId="LiveId" clId="{CD8F76E1-4B9C-474E-BFA2-B6DB727F4FDF}" dt="2020-01-11T01:35:49.768" v="239" actId="26606"/>
          <ac:spMkLst>
            <pc:docMk/>
            <pc:sldMk cId="95992585" sldId="264"/>
            <ac:spMk id="14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5:49.768" v="239" actId="26606"/>
          <ac:spMkLst>
            <pc:docMk/>
            <pc:sldMk cId="95992585" sldId="264"/>
            <ac:spMk id="16" creationId="{CB44330D-EA18-4254-AA95-EB49948539B8}"/>
          </ac:spMkLst>
        </pc:spChg>
        <pc:picChg chg="mod">
          <ac:chgData name="Taiwo Onitiri" userId="d1feb2b7d9f8bf54" providerId="LiveId" clId="{CD8F76E1-4B9C-474E-BFA2-B6DB727F4FDF}" dt="2020-01-11T01:41:13.299" v="255" actId="26606"/>
          <ac:picMkLst>
            <pc:docMk/>
            <pc:sldMk cId="95992585" sldId="264"/>
            <ac:picMk id="9" creationId="{DC621D6A-001B-41D9-A92A-234254DA5BF9}"/>
          </ac:picMkLst>
        </pc:picChg>
      </pc:sldChg>
      <pc:sldChg chg="addSp delSp modSp mod setBg">
        <pc:chgData name="Taiwo Onitiri" userId="d1feb2b7d9f8bf54" providerId="LiveId" clId="{CD8F76E1-4B9C-474E-BFA2-B6DB727F4FDF}" dt="2020-01-11T01:41:08.587" v="254" actId="26606"/>
        <pc:sldMkLst>
          <pc:docMk/>
          <pc:sldMk cId="95992585" sldId="265"/>
        </pc:sldMkLst>
        <pc:spChg chg="add">
          <ac:chgData name="Taiwo Onitiri" userId="d1feb2b7d9f8bf54" providerId="LiveId" clId="{CD8F76E1-4B9C-474E-BFA2-B6DB727F4FDF}" dt="2020-01-11T01:41:08.587" v="254" actId="26606"/>
          <ac:spMkLst>
            <pc:docMk/>
            <pc:sldMk cId="95992585" sldId="265"/>
            <ac:spMk id="12" creationId="{32BC26D8-82FB-445E-AA49-62A77D7C1EE0}"/>
          </ac:spMkLst>
        </pc:spChg>
        <pc:spChg chg="add">
          <ac:chgData name="Taiwo Onitiri" userId="d1feb2b7d9f8bf54" providerId="LiveId" clId="{CD8F76E1-4B9C-474E-BFA2-B6DB727F4FDF}" dt="2020-01-11T01:41:08.587" v="254" actId="26606"/>
          <ac:spMkLst>
            <pc:docMk/>
            <pc:sldMk cId="95992585" sldId="265"/>
            <ac:spMk id="13" creationId="{CB44330D-EA18-4254-AA95-EB49948539B8}"/>
          </ac:spMkLst>
        </pc:spChg>
        <pc:spChg chg="add del">
          <ac:chgData name="Taiwo Onitiri" userId="d1feb2b7d9f8bf54" providerId="LiveId" clId="{CD8F76E1-4B9C-474E-BFA2-B6DB727F4FDF}" dt="2020-01-11T01:36:53.413" v="240" actId="26606"/>
          <ac:spMkLst>
            <pc:docMk/>
            <pc:sldMk cId="95992585" sldId="265"/>
            <ac:spMk id="15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6:53.413" v="240" actId="26606"/>
          <ac:spMkLst>
            <pc:docMk/>
            <pc:sldMk cId="95992585" sldId="265"/>
            <ac:spMk id="17" creationId="{CB44330D-EA18-4254-AA95-EB49948539B8}"/>
          </ac:spMkLst>
        </pc:spChg>
        <pc:picChg chg="mod">
          <ac:chgData name="Taiwo Onitiri" userId="d1feb2b7d9f8bf54" providerId="LiveId" clId="{CD8F76E1-4B9C-474E-BFA2-B6DB727F4FDF}" dt="2020-01-11T01:41:08.587" v="254" actId="26606"/>
          <ac:picMkLst>
            <pc:docMk/>
            <pc:sldMk cId="95992585" sldId="265"/>
            <ac:picMk id="10" creationId="{132D9FC7-15A9-404A-A3F0-7A727CB243DB}"/>
          </ac:picMkLst>
        </pc:picChg>
      </pc:sldChg>
      <pc:sldChg chg="addSp delSp modSp add mod setBg">
        <pc:chgData name="Taiwo Onitiri" userId="d1feb2b7d9f8bf54" providerId="LiveId" clId="{CD8F76E1-4B9C-474E-BFA2-B6DB727F4FDF}" dt="2020-01-11T01:39:22.816" v="247" actId="26606"/>
        <pc:sldMkLst>
          <pc:docMk/>
          <pc:sldMk cId="2942901641" sldId="266"/>
        </pc:sldMkLst>
        <pc:spChg chg="mod">
          <ac:chgData name="Taiwo Onitiri" userId="d1feb2b7d9f8bf54" providerId="LiveId" clId="{CD8F76E1-4B9C-474E-BFA2-B6DB727F4FDF}" dt="2020-01-11T01:39:22.816" v="247" actId="26606"/>
          <ac:spMkLst>
            <pc:docMk/>
            <pc:sldMk cId="2942901641" sldId="266"/>
            <ac:spMk id="2" creationId="{2055DAC6-298D-4852-A0DB-7315D1D71430}"/>
          </ac:spMkLst>
        </pc:spChg>
        <pc:spChg chg="del">
          <ac:chgData name="Taiwo Onitiri" userId="d1feb2b7d9f8bf54" providerId="LiveId" clId="{CD8F76E1-4B9C-474E-BFA2-B6DB727F4FDF}" dt="2020-01-10T17:56:41.330" v="93" actId="931"/>
          <ac:spMkLst>
            <pc:docMk/>
            <pc:sldMk cId="2942901641" sldId="266"/>
            <ac:spMk id="3" creationId="{9E0ED2F3-B78A-4FE2-9110-2C79234B8A26}"/>
          </ac:spMkLst>
        </pc:spChg>
        <pc:spChg chg="add">
          <ac:chgData name="Taiwo Onitiri" userId="d1feb2b7d9f8bf54" providerId="LiveId" clId="{CD8F76E1-4B9C-474E-BFA2-B6DB727F4FDF}" dt="2020-01-11T01:39:22.816" v="247" actId="26606"/>
          <ac:spMkLst>
            <pc:docMk/>
            <pc:sldMk cId="2942901641" sldId="266"/>
            <ac:spMk id="7" creationId="{6753252F-4873-4F63-801D-CC719279A7D5}"/>
          </ac:spMkLst>
        </pc:spChg>
        <pc:spChg chg="add">
          <ac:chgData name="Taiwo Onitiri" userId="d1feb2b7d9f8bf54" providerId="LiveId" clId="{CD8F76E1-4B9C-474E-BFA2-B6DB727F4FDF}" dt="2020-01-11T01:39:22.816" v="247" actId="26606"/>
          <ac:spMkLst>
            <pc:docMk/>
            <pc:sldMk cId="2942901641" sldId="266"/>
            <ac:spMk id="8" creationId="{047C8CCB-F95D-4249-92DD-651249D3535A}"/>
          </ac:spMkLst>
        </pc:spChg>
        <pc:spChg chg="add">
          <ac:chgData name="Taiwo Onitiri" userId="d1feb2b7d9f8bf54" providerId="LiveId" clId="{CD8F76E1-4B9C-474E-BFA2-B6DB727F4FDF}" dt="2020-01-10T17:56:52.061" v="94" actId="26606"/>
          <ac:spMkLst>
            <pc:docMk/>
            <pc:sldMk cId="2942901641" sldId="266"/>
            <ac:spMk id="9" creationId="{F896BC51-65D5-40D8-9216-BA1CCCFCEC05}"/>
          </ac:spMkLst>
        </pc:spChg>
        <pc:spChg chg="add del">
          <ac:chgData name="Taiwo Onitiri" userId="d1feb2b7d9f8bf54" providerId="LiveId" clId="{CD8F76E1-4B9C-474E-BFA2-B6DB727F4FDF}" dt="2020-01-11T01:37:06.959" v="241" actId="26606"/>
          <ac:spMkLst>
            <pc:docMk/>
            <pc:sldMk cId="2942901641" sldId="266"/>
            <ac:spMk id="10" creationId="{6753252F-4873-4F63-801D-CC719279A7D5}"/>
          </ac:spMkLst>
        </pc:spChg>
        <pc:spChg chg="add del">
          <ac:chgData name="Taiwo Onitiri" userId="d1feb2b7d9f8bf54" providerId="LiveId" clId="{CD8F76E1-4B9C-474E-BFA2-B6DB727F4FDF}" dt="2020-01-11T01:37:06.959" v="241" actId="26606"/>
          <ac:spMkLst>
            <pc:docMk/>
            <pc:sldMk cId="2942901641" sldId="266"/>
            <ac:spMk id="12" creationId="{047C8CCB-F95D-4249-92DD-651249D3535A}"/>
          </ac:spMkLst>
        </pc:spChg>
        <pc:picChg chg="add mod">
          <ac:chgData name="Taiwo Onitiri" userId="d1feb2b7d9f8bf54" providerId="LiveId" clId="{CD8F76E1-4B9C-474E-BFA2-B6DB727F4FDF}" dt="2020-01-11T01:39:22.816" v="247" actId="26606"/>
          <ac:picMkLst>
            <pc:docMk/>
            <pc:sldMk cId="2942901641" sldId="266"/>
            <ac:picMk id="5" creationId="{E145F18A-DCC8-4B68-B8BD-3AF9126A375A}"/>
          </ac:picMkLst>
        </pc:picChg>
      </pc:sldChg>
      <pc:sldChg chg="addSp delSp modSp add mod setBg setClrOvrMap addCm">
        <pc:chgData name="Taiwo Onitiri" userId="d1feb2b7d9f8bf54" providerId="LiveId" clId="{CD8F76E1-4B9C-474E-BFA2-B6DB727F4FDF}" dt="2020-01-11T01:38:12.108" v="245" actId="478"/>
        <pc:sldMkLst>
          <pc:docMk/>
          <pc:sldMk cId="2274328135" sldId="267"/>
        </pc:sldMkLst>
        <pc:spChg chg="add del">
          <ac:chgData name="Taiwo Onitiri" userId="d1feb2b7d9f8bf54" providerId="LiveId" clId="{CD8F76E1-4B9C-474E-BFA2-B6DB727F4FDF}" dt="2020-01-10T18:19:15.501" v="99" actId="26606"/>
          <ac:spMkLst>
            <pc:docMk/>
            <pc:sldMk cId="2274328135" sldId="267"/>
            <ac:spMk id="2" creationId="{7A49231B-4788-4334-A901-83FD0A787E36}"/>
          </ac:spMkLst>
        </pc:spChg>
        <pc:spChg chg="del">
          <ac:chgData name="Taiwo Onitiri" userId="d1feb2b7d9f8bf54" providerId="LiveId" clId="{CD8F76E1-4B9C-474E-BFA2-B6DB727F4FDF}" dt="2020-01-10T18:18:53.419" v="96" actId="931"/>
          <ac:spMkLst>
            <pc:docMk/>
            <pc:sldMk cId="2274328135" sldId="267"/>
            <ac:spMk id="3" creationId="{47BA8E1B-0460-4866-ACB8-3B3C6AA92DC6}"/>
          </ac:spMkLst>
        </pc:spChg>
        <pc:spChg chg="add mod ord">
          <ac:chgData name="Taiwo Onitiri" userId="d1feb2b7d9f8bf54" providerId="LiveId" clId="{CD8F76E1-4B9C-474E-BFA2-B6DB727F4FDF}" dt="2020-01-11T01:29:22.782" v="187" actId="26606"/>
          <ac:spMkLst>
            <pc:docMk/>
            <pc:sldMk cId="2274328135" sldId="267"/>
            <ac:spMk id="4" creationId="{386CDD72-B979-43DD-B11D-03F077247ABA}"/>
          </ac:spMkLst>
        </pc:spChg>
        <pc:spChg chg="add del mod">
          <ac:chgData name="Taiwo Onitiri" userId="d1feb2b7d9f8bf54" providerId="LiveId" clId="{CD8F76E1-4B9C-474E-BFA2-B6DB727F4FDF}" dt="2020-01-10T18:26:21.206" v="103"/>
          <ac:spMkLst>
            <pc:docMk/>
            <pc:sldMk cId="2274328135" sldId="267"/>
            <ac:spMk id="6" creationId="{6678BB3A-DEDA-4625-B420-B8E753D9B3C8}"/>
          </ac:spMkLst>
        </pc:spChg>
        <pc:spChg chg="add del mod">
          <ac:chgData name="Taiwo Onitiri" userId="d1feb2b7d9f8bf54" providerId="LiveId" clId="{CD8F76E1-4B9C-474E-BFA2-B6DB727F4FDF}" dt="2020-01-10T18:26:27.100" v="105" actId="478"/>
          <ac:spMkLst>
            <pc:docMk/>
            <pc:sldMk cId="2274328135" sldId="267"/>
            <ac:spMk id="7" creationId="{193A0B19-0586-4C0F-8E2D-5E09368F5789}"/>
          </ac:spMkLst>
        </pc:spChg>
        <pc:spChg chg="add del mod ord">
          <ac:chgData name="Taiwo Onitiri" userId="d1feb2b7d9f8bf54" providerId="LiveId" clId="{CD8F76E1-4B9C-474E-BFA2-B6DB727F4FDF}" dt="2020-01-11T01:38:12.108" v="245" actId="478"/>
          <ac:spMkLst>
            <pc:docMk/>
            <pc:sldMk cId="2274328135" sldId="267"/>
            <ac:spMk id="7" creationId="{C2323F46-02D3-43E1-A203-464BDED17F61}"/>
          </ac:spMkLst>
        </pc:spChg>
        <pc:spChg chg="add mod">
          <ac:chgData name="Taiwo Onitiri" userId="d1feb2b7d9f8bf54" providerId="LiveId" clId="{CD8F76E1-4B9C-474E-BFA2-B6DB727F4FDF}" dt="2020-01-11T01:29:22.782" v="187" actId="26606"/>
          <ac:spMkLst>
            <pc:docMk/>
            <pc:sldMk cId="2274328135" sldId="267"/>
            <ac:spMk id="8" creationId="{ED856A5F-35DC-45CB-95BE-BA36FDD1B17F}"/>
          </ac:spMkLst>
        </pc:spChg>
        <pc:spChg chg="add del">
          <ac:chgData name="Taiwo Onitiri" userId="d1feb2b7d9f8bf54" providerId="LiveId" clId="{CD8F76E1-4B9C-474E-BFA2-B6DB727F4FDF}" dt="2020-01-11T01:29:22.782" v="187" actId="26606"/>
          <ac:spMkLst>
            <pc:docMk/>
            <pc:sldMk cId="2274328135" sldId="267"/>
            <ac:spMk id="10" creationId="{2B566528-1B12-4246-9431-5C2D7D081168}"/>
          </ac:spMkLst>
        </pc:spChg>
        <pc:spChg chg="add del">
          <ac:chgData name="Taiwo Onitiri" userId="d1feb2b7d9f8bf54" providerId="LiveId" clId="{CD8F76E1-4B9C-474E-BFA2-B6DB727F4FDF}" dt="2020-01-11T01:29:22.782" v="187" actId="26606"/>
          <ac:spMkLst>
            <pc:docMk/>
            <pc:sldMk cId="2274328135" sldId="267"/>
            <ac:spMk id="12" creationId="{2E80C965-DB6D-4F81-9E9E-B027384D0BD6}"/>
          </ac:spMkLst>
        </pc:spChg>
        <pc:spChg chg="add del">
          <ac:chgData name="Taiwo Onitiri" userId="d1feb2b7d9f8bf54" providerId="LiveId" clId="{CD8F76E1-4B9C-474E-BFA2-B6DB727F4FDF}" dt="2020-01-11T01:29:22.782" v="187" actId="26606"/>
          <ac:spMkLst>
            <pc:docMk/>
            <pc:sldMk cId="2274328135" sldId="267"/>
            <ac:spMk id="14" creationId="{A580F890-B085-4E95-96AA-55AEBEC5CE6E}"/>
          </ac:spMkLst>
        </pc:spChg>
        <pc:spChg chg="add del">
          <ac:chgData name="Taiwo Onitiri" userId="d1feb2b7d9f8bf54" providerId="LiveId" clId="{CD8F76E1-4B9C-474E-BFA2-B6DB727F4FDF}" dt="2020-01-11T01:29:22.782" v="187" actId="26606"/>
          <ac:spMkLst>
            <pc:docMk/>
            <pc:sldMk cId="2274328135" sldId="267"/>
            <ac:spMk id="16" creationId="{D3F51FEB-38FB-4F6C-9F7B-2F2AFAB65463}"/>
          </ac:spMkLst>
        </pc:spChg>
        <pc:spChg chg="add del">
          <ac:chgData name="Taiwo Onitiri" userId="d1feb2b7d9f8bf54" providerId="LiveId" clId="{CD8F76E1-4B9C-474E-BFA2-B6DB727F4FDF}" dt="2020-01-11T01:29:22.782" v="187" actId="26606"/>
          <ac:spMkLst>
            <pc:docMk/>
            <pc:sldMk cId="2274328135" sldId="267"/>
            <ac:spMk id="18" creationId="{1E547BA6-BAE0-43BB-A7CA-60F69CE252F0}"/>
          </ac:spMkLst>
        </pc:spChg>
        <pc:spChg chg="add del">
          <ac:chgData name="Taiwo Onitiri" userId="d1feb2b7d9f8bf54" providerId="LiveId" clId="{CD8F76E1-4B9C-474E-BFA2-B6DB727F4FDF}" dt="2020-01-11T01:29:05.692" v="177" actId="26606"/>
          <ac:spMkLst>
            <pc:docMk/>
            <pc:sldMk cId="2274328135" sldId="267"/>
            <ac:spMk id="23" creationId="{867D4867-5BA7-4462-B2F6-A23F4A622AA7}"/>
          </ac:spMkLst>
        </pc:spChg>
        <pc:spChg chg="add del">
          <ac:chgData name="Taiwo Onitiri" userId="d1feb2b7d9f8bf54" providerId="LiveId" clId="{CD8F76E1-4B9C-474E-BFA2-B6DB727F4FDF}" dt="2020-01-11T01:29:08.583" v="179" actId="26606"/>
          <ac:spMkLst>
            <pc:docMk/>
            <pc:sldMk cId="2274328135" sldId="267"/>
            <ac:spMk id="26" creationId="{AFA67CD3-AB4E-4A7A-BEB8-53C445D8C44E}"/>
          </ac:spMkLst>
        </pc:spChg>
        <pc:spChg chg="add del">
          <ac:chgData name="Taiwo Onitiri" userId="d1feb2b7d9f8bf54" providerId="LiveId" clId="{CD8F76E1-4B9C-474E-BFA2-B6DB727F4FDF}" dt="2020-01-11T01:29:08.583" v="179" actId="26606"/>
          <ac:spMkLst>
            <pc:docMk/>
            <pc:sldMk cId="2274328135" sldId="267"/>
            <ac:spMk id="27" creationId="{339C8D78-A644-462F-B674-F440635E5353}"/>
          </ac:spMkLst>
        </pc:spChg>
        <pc:spChg chg="add del">
          <ac:chgData name="Taiwo Onitiri" userId="d1feb2b7d9f8bf54" providerId="LiveId" clId="{CD8F76E1-4B9C-474E-BFA2-B6DB727F4FDF}" dt="2020-01-11T01:29:10.769" v="181" actId="26606"/>
          <ac:spMkLst>
            <pc:docMk/>
            <pc:sldMk cId="2274328135" sldId="267"/>
            <ac:spMk id="29" creationId="{2A865FE3-5FC9-4049-87CF-30019C46C0F5}"/>
          </ac:spMkLst>
        </pc:spChg>
        <pc:spChg chg="add del">
          <ac:chgData name="Taiwo Onitiri" userId="d1feb2b7d9f8bf54" providerId="LiveId" clId="{CD8F76E1-4B9C-474E-BFA2-B6DB727F4FDF}" dt="2020-01-11T01:29:10.769" v="181" actId="26606"/>
          <ac:spMkLst>
            <pc:docMk/>
            <pc:sldMk cId="2274328135" sldId="267"/>
            <ac:spMk id="30" creationId="{2C9A9DA9-7DC8-488B-A882-123947B0F3D9}"/>
          </ac:spMkLst>
        </pc:spChg>
        <pc:spChg chg="add del">
          <ac:chgData name="Taiwo Onitiri" userId="d1feb2b7d9f8bf54" providerId="LiveId" clId="{CD8F76E1-4B9C-474E-BFA2-B6DB727F4FDF}" dt="2020-01-11T01:29:10.769" v="181" actId="26606"/>
          <ac:spMkLst>
            <pc:docMk/>
            <pc:sldMk cId="2274328135" sldId="267"/>
            <ac:spMk id="31" creationId="{57F6BDD4-E066-4008-8011-6CC31AEB4556}"/>
          </ac:spMkLst>
        </pc:spChg>
        <pc:spChg chg="add del">
          <ac:chgData name="Taiwo Onitiri" userId="d1feb2b7d9f8bf54" providerId="LiveId" clId="{CD8F76E1-4B9C-474E-BFA2-B6DB727F4FDF}" dt="2020-01-11T01:29:10.769" v="181" actId="26606"/>
          <ac:spMkLst>
            <pc:docMk/>
            <pc:sldMk cId="2274328135" sldId="267"/>
            <ac:spMk id="32" creationId="{2711A8FB-68FC-45FC-B01E-38F809E2D439}"/>
          </ac:spMkLst>
        </pc:spChg>
        <pc:spChg chg="add del">
          <ac:chgData name="Taiwo Onitiri" userId="d1feb2b7d9f8bf54" providerId="LiveId" clId="{CD8F76E1-4B9C-474E-BFA2-B6DB727F4FDF}" dt="2020-01-11T01:29:19.580" v="183" actId="26606"/>
          <ac:spMkLst>
            <pc:docMk/>
            <pc:sldMk cId="2274328135" sldId="267"/>
            <ac:spMk id="34" creationId="{92468898-5A6E-4D55-85EC-308E785EE06C}"/>
          </ac:spMkLst>
        </pc:spChg>
        <pc:spChg chg="add del">
          <ac:chgData name="Taiwo Onitiri" userId="d1feb2b7d9f8bf54" providerId="LiveId" clId="{CD8F76E1-4B9C-474E-BFA2-B6DB727F4FDF}" dt="2020-01-11T01:29:19.580" v="183" actId="26606"/>
          <ac:spMkLst>
            <pc:docMk/>
            <pc:sldMk cId="2274328135" sldId="267"/>
            <ac:spMk id="35" creationId="{3E23A947-2D45-4208-AE2B-64948C87A3EB}"/>
          </ac:spMkLst>
        </pc:spChg>
        <pc:spChg chg="add del">
          <ac:chgData name="Taiwo Onitiri" userId="d1feb2b7d9f8bf54" providerId="LiveId" clId="{CD8F76E1-4B9C-474E-BFA2-B6DB727F4FDF}" dt="2020-01-11T01:29:19.580" v="183" actId="26606"/>
          <ac:spMkLst>
            <pc:docMk/>
            <pc:sldMk cId="2274328135" sldId="267"/>
            <ac:spMk id="36" creationId="{E5BBB0F9-6A59-4D02-A9C7-A2D6516684CE}"/>
          </ac:spMkLst>
        </pc:spChg>
        <pc:spChg chg="add del">
          <ac:chgData name="Taiwo Onitiri" userId="d1feb2b7d9f8bf54" providerId="LiveId" clId="{CD8F76E1-4B9C-474E-BFA2-B6DB727F4FDF}" dt="2020-01-11T01:29:20.810" v="185" actId="26606"/>
          <ac:spMkLst>
            <pc:docMk/>
            <pc:sldMk cId="2274328135" sldId="267"/>
            <ac:spMk id="38" creationId="{AFA67CD3-AB4E-4A7A-BEB8-53C445D8C44E}"/>
          </ac:spMkLst>
        </pc:spChg>
        <pc:spChg chg="add del">
          <ac:chgData name="Taiwo Onitiri" userId="d1feb2b7d9f8bf54" providerId="LiveId" clId="{CD8F76E1-4B9C-474E-BFA2-B6DB727F4FDF}" dt="2020-01-11T01:29:20.810" v="185" actId="26606"/>
          <ac:spMkLst>
            <pc:docMk/>
            <pc:sldMk cId="2274328135" sldId="267"/>
            <ac:spMk id="40" creationId="{339C8D78-A644-462F-B674-F440635E5353}"/>
          </ac:spMkLst>
        </pc:spChg>
        <pc:spChg chg="add del">
          <ac:chgData name="Taiwo Onitiri" userId="d1feb2b7d9f8bf54" providerId="LiveId" clId="{CD8F76E1-4B9C-474E-BFA2-B6DB727F4FDF}" dt="2020-01-11T01:29:22.782" v="187" actId="26606"/>
          <ac:spMkLst>
            <pc:docMk/>
            <pc:sldMk cId="2274328135" sldId="267"/>
            <ac:spMk id="42" creationId="{867D4867-5BA7-4462-B2F6-A23F4A622AA7}"/>
          </ac:spMkLst>
        </pc:spChg>
        <pc:picChg chg="add mod">
          <ac:chgData name="Taiwo Onitiri" userId="d1feb2b7d9f8bf54" providerId="LiveId" clId="{CD8F76E1-4B9C-474E-BFA2-B6DB727F4FDF}" dt="2020-01-11T01:29:30.717" v="189" actId="1076"/>
          <ac:picMkLst>
            <pc:docMk/>
            <pc:sldMk cId="2274328135" sldId="267"/>
            <ac:picMk id="3" creationId="{EA3EA4D4-8732-49A5-BF7C-6C6CF7B8369D}"/>
          </ac:picMkLst>
        </pc:picChg>
        <pc:picChg chg="add del mod">
          <ac:chgData name="Taiwo Onitiri" userId="d1feb2b7d9f8bf54" providerId="LiveId" clId="{CD8F76E1-4B9C-474E-BFA2-B6DB727F4FDF}" dt="2020-01-11T01:28:47.821" v="174" actId="478"/>
          <ac:picMkLst>
            <pc:docMk/>
            <pc:sldMk cId="2274328135" sldId="267"/>
            <ac:picMk id="5" creationId="{4C30D6D9-B03C-432C-BB2C-26A588AB69F6}"/>
          </ac:picMkLst>
        </pc:picChg>
        <pc:picChg chg="add del">
          <ac:chgData name="Taiwo Onitiri" userId="d1feb2b7d9f8bf54" providerId="LiveId" clId="{CD8F76E1-4B9C-474E-BFA2-B6DB727F4FDF}" dt="2020-01-11T01:29:08.583" v="179" actId="26606"/>
          <ac:picMkLst>
            <pc:docMk/>
            <pc:sldMk cId="2274328135" sldId="267"/>
            <ac:picMk id="25" creationId="{07CF545F-9C2E-4446-97CD-AD92990C2B68}"/>
          </ac:picMkLst>
        </pc:picChg>
        <pc:picChg chg="add del">
          <ac:chgData name="Taiwo Onitiri" userId="d1feb2b7d9f8bf54" providerId="LiveId" clId="{CD8F76E1-4B9C-474E-BFA2-B6DB727F4FDF}" dt="2020-01-11T01:29:20.810" v="185" actId="26606"/>
          <ac:picMkLst>
            <pc:docMk/>
            <pc:sldMk cId="2274328135" sldId="267"/>
            <ac:picMk id="39" creationId="{07CF545F-9C2E-4446-97CD-AD92990C2B68}"/>
          </ac:picMkLst>
        </pc:picChg>
      </pc:sldChg>
      <pc:sldChg chg="addSp delSp modSp mod setBg">
        <pc:chgData name="Taiwo Onitiri" userId="d1feb2b7d9f8bf54" providerId="LiveId" clId="{CD8F76E1-4B9C-474E-BFA2-B6DB727F4FDF}" dt="2020-01-11T01:40:20.780" v="253" actId="26606"/>
        <pc:sldMkLst>
          <pc:docMk/>
          <pc:sldMk cId="1016517495" sldId="268"/>
        </pc:sldMkLst>
        <pc:spChg chg="mod">
          <ac:chgData name="Taiwo Onitiri" userId="d1feb2b7d9f8bf54" providerId="LiveId" clId="{CD8F76E1-4B9C-474E-BFA2-B6DB727F4FDF}" dt="2020-01-11T01:40:20.780" v="253" actId="26606"/>
          <ac:spMkLst>
            <pc:docMk/>
            <pc:sldMk cId="1016517495" sldId="268"/>
            <ac:spMk id="2" creationId="{37E7C423-3984-4E37-B7D8-DA75382D06F1}"/>
          </ac:spMkLst>
        </pc:spChg>
        <pc:spChg chg="add del">
          <ac:chgData name="Taiwo Onitiri" userId="d1feb2b7d9f8bf54" providerId="LiveId" clId="{CD8F76E1-4B9C-474E-BFA2-B6DB727F4FDF}" dt="2020-01-11T01:40:20.780" v="253" actId="26606"/>
          <ac:spMkLst>
            <pc:docMk/>
            <pc:sldMk cId="1016517495" sldId="268"/>
            <ac:spMk id="10" creationId="{E223798C-12AD-4B0C-A50C-D676347D67CF}"/>
          </ac:spMkLst>
        </pc:spChg>
        <pc:spChg chg="add del">
          <ac:chgData name="Taiwo Onitiri" userId="d1feb2b7d9f8bf54" providerId="LiveId" clId="{CD8F76E1-4B9C-474E-BFA2-B6DB727F4FDF}" dt="2020-01-11T01:37:09.147" v="242" actId="26606"/>
          <ac:spMkLst>
            <pc:docMk/>
            <pc:sldMk cId="1016517495" sldId="268"/>
            <ac:spMk id="12" creationId="{4111FE08-C20C-43F8-B696-205B0DDA23CC}"/>
          </ac:spMkLst>
        </pc:spChg>
        <pc:spChg chg="add del">
          <ac:chgData name="Taiwo Onitiri" userId="d1feb2b7d9f8bf54" providerId="LiveId" clId="{CD8F76E1-4B9C-474E-BFA2-B6DB727F4FDF}" dt="2020-01-11T01:40:20.780" v="253" actId="26606"/>
          <ac:spMkLst>
            <pc:docMk/>
            <pc:sldMk cId="1016517495" sldId="268"/>
            <ac:spMk id="13" creationId="{16C5FA50-8D52-4617-AF91-5C7B1C8352F1}"/>
          </ac:spMkLst>
        </pc:spChg>
        <pc:spChg chg="add del">
          <ac:chgData name="Taiwo Onitiri" userId="d1feb2b7d9f8bf54" providerId="LiveId" clId="{CD8F76E1-4B9C-474E-BFA2-B6DB727F4FDF}" dt="2020-01-11T01:37:09.147" v="242" actId="26606"/>
          <ac:spMkLst>
            <pc:docMk/>
            <pc:sldMk cId="1016517495" sldId="268"/>
            <ac:spMk id="15" creationId="{B775CD93-9DF2-48CB-9F57-1BCA9A46C7FA}"/>
          </ac:spMkLst>
        </pc:spChg>
        <pc:spChg chg="add del">
          <ac:chgData name="Taiwo Onitiri" userId="d1feb2b7d9f8bf54" providerId="LiveId" clId="{CD8F76E1-4B9C-474E-BFA2-B6DB727F4FDF}" dt="2020-01-11T01:37:09.147" v="242" actId="26606"/>
          <ac:spMkLst>
            <pc:docMk/>
            <pc:sldMk cId="1016517495" sldId="268"/>
            <ac:spMk id="17" creationId="{6166C6D1-23AC-49C4-BA07-238E4E9F8CEB}"/>
          </ac:spMkLst>
        </pc:spChg>
        <pc:spChg chg="add del">
          <ac:chgData name="Taiwo Onitiri" userId="d1feb2b7d9f8bf54" providerId="LiveId" clId="{CD8F76E1-4B9C-474E-BFA2-B6DB727F4FDF}" dt="2020-01-11T01:37:09.147" v="242" actId="26606"/>
          <ac:spMkLst>
            <pc:docMk/>
            <pc:sldMk cId="1016517495" sldId="268"/>
            <ac:spMk id="19" creationId="{1C091803-41C2-48E0-9228-5148460C7479}"/>
          </ac:spMkLst>
        </pc:spChg>
        <pc:picChg chg="mod">
          <ac:chgData name="Taiwo Onitiri" userId="d1feb2b7d9f8bf54" providerId="LiveId" clId="{CD8F76E1-4B9C-474E-BFA2-B6DB727F4FDF}" dt="2020-01-11T01:40:20.780" v="253" actId="26606"/>
          <ac:picMkLst>
            <pc:docMk/>
            <pc:sldMk cId="1016517495" sldId="268"/>
            <ac:picMk id="8" creationId="{76E3441C-93EF-4C1F-B171-57AE527944BB}"/>
          </ac:picMkLst>
        </pc:picChg>
      </pc:sldChg>
      <pc:sldChg chg="add">
        <pc:chgData name="Taiwo Onitiri" userId="d1feb2b7d9f8bf54" providerId="LiveId" clId="{CD8F76E1-4B9C-474E-BFA2-B6DB727F4FDF}" dt="2020-01-10T18:53:00.525" v="120"/>
        <pc:sldMkLst>
          <pc:docMk/>
          <pc:sldMk cId="1065773825" sldId="270"/>
        </pc:sldMkLst>
      </pc:sldChg>
      <pc:sldChg chg="addSp delSp modSp mod setBg setClrOvrMap">
        <pc:chgData name="Taiwo Onitiri" userId="d1feb2b7d9f8bf54" providerId="LiveId" clId="{CD8F76E1-4B9C-474E-BFA2-B6DB727F4FDF}" dt="2020-01-11T01:39:00.685" v="246" actId="26606"/>
        <pc:sldMkLst>
          <pc:docMk/>
          <pc:sldMk cId="2539768135" sldId="271"/>
        </pc:sldMkLst>
        <pc:spChg chg="mod">
          <ac:chgData name="Taiwo Onitiri" userId="d1feb2b7d9f8bf54" providerId="LiveId" clId="{CD8F76E1-4B9C-474E-BFA2-B6DB727F4FDF}" dt="2020-01-11T01:39:00.685" v="246" actId="26606"/>
          <ac:spMkLst>
            <pc:docMk/>
            <pc:sldMk cId="2539768135" sldId="271"/>
            <ac:spMk id="2" creationId="{8935095F-CA5D-470B-AA1F-4B75DE5290D2}"/>
          </ac:spMkLst>
        </pc:spChg>
        <pc:spChg chg="add del">
          <ac:chgData name="Taiwo Onitiri" userId="d1feb2b7d9f8bf54" providerId="LiveId" clId="{CD8F76E1-4B9C-474E-BFA2-B6DB727F4FDF}" dt="2020-01-11T01:37:13.948" v="243" actId="26606"/>
          <ac:spMkLst>
            <pc:docMk/>
            <pc:sldMk cId="2539768135" sldId="271"/>
            <ac:spMk id="8" creationId="{BE1C9731-5696-4D3D-AD3A-BF3B3DE12523}"/>
          </ac:spMkLst>
        </pc:spChg>
        <pc:spChg chg="add del">
          <ac:chgData name="Taiwo Onitiri" userId="d1feb2b7d9f8bf54" providerId="LiveId" clId="{CD8F76E1-4B9C-474E-BFA2-B6DB727F4FDF}" dt="2020-01-11T01:37:13.948" v="243" actId="26606"/>
          <ac:spMkLst>
            <pc:docMk/>
            <pc:sldMk cId="2539768135" sldId="271"/>
            <ac:spMk id="11" creationId="{B775CD93-9DF2-48CB-9F57-1BCA9A46C7FA}"/>
          </ac:spMkLst>
        </pc:spChg>
        <pc:spChg chg="add del">
          <ac:chgData name="Taiwo Onitiri" userId="d1feb2b7d9f8bf54" providerId="LiveId" clId="{CD8F76E1-4B9C-474E-BFA2-B6DB727F4FDF}" dt="2020-01-11T01:37:13.948" v="243" actId="26606"/>
          <ac:spMkLst>
            <pc:docMk/>
            <pc:sldMk cId="2539768135" sldId="271"/>
            <ac:spMk id="13" creationId="{6166C6D1-23AC-49C4-BA07-238E4E9F8CEB}"/>
          </ac:spMkLst>
        </pc:spChg>
        <pc:spChg chg="add del">
          <ac:chgData name="Taiwo Onitiri" userId="d1feb2b7d9f8bf54" providerId="LiveId" clId="{CD8F76E1-4B9C-474E-BFA2-B6DB727F4FDF}" dt="2020-01-11T01:37:13.948" v="243" actId="26606"/>
          <ac:spMkLst>
            <pc:docMk/>
            <pc:sldMk cId="2539768135" sldId="271"/>
            <ac:spMk id="15" creationId="{1C091803-41C2-48E0-9228-5148460C7479}"/>
          </ac:spMkLst>
        </pc:spChg>
        <pc:picChg chg="mod">
          <ac:chgData name="Taiwo Onitiri" userId="d1feb2b7d9f8bf54" providerId="LiveId" clId="{CD8F76E1-4B9C-474E-BFA2-B6DB727F4FDF}" dt="2020-01-11T01:39:00.685" v="246" actId="26606"/>
          <ac:picMkLst>
            <pc:docMk/>
            <pc:sldMk cId="2539768135" sldId="271"/>
            <ac:picMk id="4" creationId="{C85C0C07-BCE3-4C1A-A4E8-A1BF2331438F}"/>
          </ac:picMkLst>
        </pc:picChg>
      </pc:sldChg>
      <pc:sldChg chg="addSp delSp modSp del mod setBg">
        <pc:chgData name="Taiwo Onitiri" userId="d1feb2b7d9f8bf54" providerId="LiveId" clId="{CD8F76E1-4B9C-474E-BFA2-B6DB727F4FDF}" dt="2020-01-15T20:01:31.446" v="479" actId="2696"/>
        <pc:sldMkLst>
          <pc:docMk/>
          <pc:sldMk cId="3340152051" sldId="272"/>
        </pc:sldMkLst>
        <pc:spChg chg="mod">
          <ac:chgData name="Taiwo Onitiri" userId="d1feb2b7d9f8bf54" providerId="LiveId" clId="{CD8F76E1-4B9C-474E-BFA2-B6DB727F4FDF}" dt="2020-01-11T01:30:58.103" v="195" actId="26606"/>
          <ac:spMkLst>
            <pc:docMk/>
            <pc:sldMk cId="3340152051" sldId="272"/>
            <ac:spMk id="2" creationId="{866C55D0-8545-403A-BEBC-6F75AA611EFB}"/>
          </ac:spMkLst>
        </pc:spChg>
        <pc:spChg chg="add">
          <ac:chgData name="Taiwo Onitiri" userId="d1feb2b7d9f8bf54" providerId="LiveId" clId="{CD8F76E1-4B9C-474E-BFA2-B6DB727F4FDF}" dt="2020-01-11T01:30:58.103" v="195" actId="26606"/>
          <ac:spMkLst>
            <pc:docMk/>
            <pc:sldMk cId="3340152051" sldId="272"/>
            <ac:spMk id="6" creationId="{CDA1A2E9-63FE-408D-A803-8E306ECAB4B3}"/>
          </ac:spMkLst>
        </pc:spChg>
        <pc:spChg chg="add">
          <ac:chgData name="Taiwo Onitiri" userId="d1feb2b7d9f8bf54" providerId="LiveId" clId="{CD8F76E1-4B9C-474E-BFA2-B6DB727F4FDF}" dt="2020-01-11T01:30:58.103" v="195" actId="26606"/>
          <ac:spMkLst>
            <pc:docMk/>
            <pc:sldMk cId="3340152051" sldId="272"/>
            <ac:spMk id="7" creationId="{FBE9F90C-C163-435B-9A68-D15C92D1CF2B}"/>
          </ac:spMkLst>
        </pc:spChg>
        <pc:spChg chg="add">
          <ac:chgData name="Taiwo Onitiri" userId="d1feb2b7d9f8bf54" providerId="LiveId" clId="{CD8F76E1-4B9C-474E-BFA2-B6DB727F4FDF}" dt="2020-01-11T01:30:58.103" v="195" actId="26606"/>
          <ac:spMkLst>
            <pc:docMk/>
            <pc:sldMk cId="3340152051" sldId="272"/>
            <ac:spMk id="8" creationId="{1A882A9F-F4E9-4E23-8F0B-20B5DF42EAA9}"/>
          </ac:spMkLst>
        </pc:spChg>
        <pc:spChg chg="add del">
          <ac:chgData name="Taiwo Onitiri" userId="d1feb2b7d9f8bf54" providerId="LiveId" clId="{CD8F76E1-4B9C-474E-BFA2-B6DB727F4FDF}" dt="2020-01-11T01:30:55.280" v="194" actId="26606"/>
          <ac:spMkLst>
            <pc:docMk/>
            <pc:sldMk cId="3340152051" sldId="272"/>
            <ac:spMk id="9" creationId="{CDA1A2E9-63FE-408D-A803-8E306ECAB4B3}"/>
          </ac:spMkLst>
        </pc:spChg>
        <pc:spChg chg="add del">
          <ac:chgData name="Taiwo Onitiri" userId="d1feb2b7d9f8bf54" providerId="LiveId" clId="{CD8F76E1-4B9C-474E-BFA2-B6DB727F4FDF}" dt="2020-01-11T01:30:55.280" v="194" actId="26606"/>
          <ac:spMkLst>
            <pc:docMk/>
            <pc:sldMk cId="3340152051" sldId="272"/>
            <ac:spMk id="11" creationId="{FBE9F90C-C163-435B-9A68-D15C92D1CF2B}"/>
          </ac:spMkLst>
        </pc:spChg>
        <pc:spChg chg="add del">
          <ac:chgData name="Taiwo Onitiri" userId="d1feb2b7d9f8bf54" providerId="LiveId" clId="{CD8F76E1-4B9C-474E-BFA2-B6DB727F4FDF}" dt="2020-01-11T01:30:55.280" v="194" actId="26606"/>
          <ac:spMkLst>
            <pc:docMk/>
            <pc:sldMk cId="3340152051" sldId="272"/>
            <ac:spMk id="13" creationId="{1A882A9F-F4E9-4E23-8F0B-20B5DF42EAA9}"/>
          </ac:spMkLst>
        </pc:spChg>
        <pc:picChg chg="mod">
          <ac:chgData name="Taiwo Onitiri" userId="d1feb2b7d9f8bf54" providerId="LiveId" clId="{CD8F76E1-4B9C-474E-BFA2-B6DB727F4FDF}" dt="2020-01-11T01:30:58.103" v="195" actId="26606"/>
          <ac:picMkLst>
            <pc:docMk/>
            <pc:sldMk cId="3340152051" sldId="272"/>
            <ac:picMk id="4" creationId="{9B24E48A-7174-4A6A-943A-A35609A8EEAD}"/>
          </ac:picMkLst>
        </pc:picChg>
      </pc:sldChg>
      <pc:sldChg chg="addSp delSp modSp del mod setBg setClrOvrMap">
        <pc:chgData name="Taiwo Onitiri" userId="d1feb2b7d9f8bf54" providerId="LiveId" clId="{CD8F76E1-4B9C-474E-BFA2-B6DB727F4FDF}" dt="2020-01-15T20:01:36.881" v="480" actId="2696"/>
        <pc:sldMkLst>
          <pc:docMk/>
          <pc:sldMk cId="964020227" sldId="273"/>
        </pc:sldMkLst>
        <pc:spChg chg="mod">
          <ac:chgData name="Taiwo Onitiri" userId="d1feb2b7d9f8bf54" providerId="LiveId" clId="{CD8F76E1-4B9C-474E-BFA2-B6DB727F4FDF}" dt="2020-01-11T01:37:14.666" v="244" actId="26606"/>
          <ac:spMkLst>
            <pc:docMk/>
            <pc:sldMk cId="964020227" sldId="273"/>
            <ac:spMk id="2" creationId="{11BCDF5B-2A6E-40C2-8FF0-5F2A2024CACD}"/>
          </ac:spMkLst>
        </pc:spChg>
        <pc:spChg chg="add del">
          <ac:chgData name="Taiwo Onitiri" userId="d1feb2b7d9f8bf54" providerId="LiveId" clId="{CD8F76E1-4B9C-474E-BFA2-B6DB727F4FDF}" dt="2020-01-11T01:37:14.666" v="244" actId="26606"/>
          <ac:spMkLst>
            <pc:docMk/>
            <pc:sldMk cId="964020227" sldId="273"/>
            <ac:spMk id="9" creationId="{BEE73255-8084-4DF9-BB0B-15EAC92E2CB9}"/>
          </ac:spMkLst>
        </pc:spChg>
        <pc:spChg chg="add del">
          <ac:chgData name="Taiwo Onitiri" userId="d1feb2b7d9f8bf54" providerId="LiveId" clId="{CD8F76E1-4B9C-474E-BFA2-B6DB727F4FDF}" dt="2020-01-11T01:37:14.666" v="244" actId="26606"/>
          <ac:spMkLst>
            <pc:docMk/>
            <pc:sldMk cId="964020227" sldId="273"/>
            <ac:spMk id="11" creationId="{67048353-8981-459A-9BC6-9711CE462E06}"/>
          </ac:spMkLst>
        </pc:spChg>
        <pc:spChg chg="add del">
          <ac:chgData name="Taiwo Onitiri" userId="d1feb2b7d9f8bf54" providerId="LiveId" clId="{CD8F76E1-4B9C-474E-BFA2-B6DB727F4FDF}" dt="2020-01-11T01:37:14.666" v="244" actId="26606"/>
          <ac:spMkLst>
            <pc:docMk/>
            <pc:sldMk cId="964020227" sldId="273"/>
            <ac:spMk id="16" creationId="{CDA1A2E9-63FE-408D-A803-8E306ECAB4B3}"/>
          </ac:spMkLst>
        </pc:spChg>
        <pc:spChg chg="add del">
          <ac:chgData name="Taiwo Onitiri" userId="d1feb2b7d9f8bf54" providerId="LiveId" clId="{CD8F76E1-4B9C-474E-BFA2-B6DB727F4FDF}" dt="2020-01-11T01:37:14.666" v="244" actId="26606"/>
          <ac:spMkLst>
            <pc:docMk/>
            <pc:sldMk cId="964020227" sldId="273"/>
            <ac:spMk id="18" creationId="{FBE9F90C-C163-435B-9A68-D15C92D1CF2B}"/>
          </ac:spMkLst>
        </pc:spChg>
        <pc:spChg chg="add del">
          <ac:chgData name="Taiwo Onitiri" userId="d1feb2b7d9f8bf54" providerId="LiveId" clId="{CD8F76E1-4B9C-474E-BFA2-B6DB727F4FDF}" dt="2020-01-11T01:37:14.666" v="244" actId="26606"/>
          <ac:spMkLst>
            <pc:docMk/>
            <pc:sldMk cId="964020227" sldId="273"/>
            <ac:spMk id="20" creationId="{1A882A9F-F4E9-4E23-8F0B-20B5DF42EAA9}"/>
          </ac:spMkLst>
        </pc:spChg>
        <pc:spChg chg="add del">
          <ac:chgData name="Taiwo Onitiri" userId="d1feb2b7d9f8bf54" providerId="LiveId" clId="{CD8F76E1-4B9C-474E-BFA2-B6DB727F4FDF}" dt="2020-01-11T01:35:32.222" v="230" actId="26606"/>
          <ac:spMkLst>
            <pc:docMk/>
            <pc:sldMk cId="964020227" sldId="273"/>
            <ac:spMk id="22" creationId="{16C5FA50-8D52-4617-AF91-5C7B1C8352F1}"/>
          </ac:spMkLst>
        </pc:spChg>
        <pc:spChg chg="add del">
          <ac:chgData name="Taiwo Onitiri" userId="d1feb2b7d9f8bf54" providerId="LiveId" clId="{CD8F76E1-4B9C-474E-BFA2-B6DB727F4FDF}" dt="2020-01-11T01:35:32.222" v="230" actId="26606"/>
          <ac:spMkLst>
            <pc:docMk/>
            <pc:sldMk cId="964020227" sldId="273"/>
            <ac:spMk id="23" creationId="{E223798C-12AD-4B0C-A50C-D676347D67CF}"/>
          </ac:spMkLst>
        </pc:spChg>
        <pc:spChg chg="add del">
          <ac:chgData name="Taiwo Onitiri" userId="d1feb2b7d9f8bf54" providerId="LiveId" clId="{CD8F76E1-4B9C-474E-BFA2-B6DB727F4FDF}" dt="2020-01-11T01:35:03.179" v="222" actId="26606"/>
          <ac:spMkLst>
            <pc:docMk/>
            <pc:sldMk cId="964020227" sldId="273"/>
            <ac:spMk id="24" creationId="{5A12895D-7D33-44A9-88F7-7429CDA43D47}"/>
          </ac:spMkLst>
        </pc:spChg>
        <pc:spChg chg="add del">
          <ac:chgData name="Taiwo Onitiri" userId="d1feb2b7d9f8bf54" providerId="LiveId" clId="{CD8F76E1-4B9C-474E-BFA2-B6DB727F4FDF}" dt="2020-01-11T01:35:01.611" v="220" actId="26606"/>
          <ac:spMkLst>
            <pc:docMk/>
            <pc:sldMk cId="964020227" sldId="273"/>
            <ac:spMk id="25" creationId="{16C5FA50-8D52-4617-AF91-5C7B1C8352F1}"/>
          </ac:spMkLst>
        </pc:spChg>
        <pc:spChg chg="add del">
          <ac:chgData name="Taiwo Onitiri" userId="d1feb2b7d9f8bf54" providerId="LiveId" clId="{CD8F76E1-4B9C-474E-BFA2-B6DB727F4FDF}" dt="2020-01-11T01:35:01.611" v="220" actId="26606"/>
          <ac:spMkLst>
            <pc:docMk/>
            <pc:sldMk cId="964020227" sldId="273"/>
            <ac:spMk id="27" creationId="{E223798C-12AD-4B0C-A50C-D676347D67CF}"/>
          </ac:spMkLst>
        </pc:spChg>
        <pc:spChg chg="add del">
          <ac:chgData name="Taiwo Onitiri" userId="d1feb2b7d9f8bf54" providerId="LiveId" clId="{CD8F76E1-4B9C-474E-BFA2-B6DB727F4FDF}" dt="2020-01-11T01:35:03.179" v="222" actId="26606"/>
          <ac:spMkLst>
            <pc:docMk/>
            <pc:sldMk cId="964020227" sldId="273"/>
            <ac:spMk id="29" creationId="{6166C6D1-23AC-49C4-BA07-238E4E9F8CEB}"/>
          </ac:spMkLst>
        </pc:spChg>
        <pc:spChg chg="add del">
          <ac:chgData name="Taiwo Onitiri" userId="d1feb2b7d9f8bf54" providerId="LiveId" clId="{CD8F76E1-4B9C-474E-BFA2-B6DB727F4FDF}" dt="2020-01-11T01:35:03.179" v="222" actId="26606"/>
          <ac:spMkLst>
            <pc:docMk/>
            <pc:sldMk cId="964020227" sldId="273"/>
            <ac:spMk id="30" creationId="{B775CD93-9DF2-48CB-9F57-1BCA9A46C7FA}"/>
          </ac:spMkLst>
        </pc:spChg>
        <pc:spChg chg="add del">
          <ac:chgData name="Taiwo Onitiri" userId="d1feb2b7d9f8bf54" providerId="LiveId" clId="{CD8F76E1-4B9C-474E-BFA2-B6DB727F4FDF}" dt="2020-01-11T01:35:03.179" v="222" actId="26606"/>
          <ac:spMkLst>
            <pc:docMk/>
            <pc:sldMk cId="964020227" sldId="273"/>
            <ac:spMk id="31" creationId="{1C091803-41C2-48E0-9228-5148460C7479}"/>
          </ac:spMkLst>
        </pc:spChg>
        <pc:spChg chg="add del">
          <ac:chgData name="Taiwo Onitiri" userId="d1feb2b7d9f8bf54" providerId="LiveId" clId="{CD8F76E1-4B9C-474E-BFA2-B6DB727F4FDF}" dt="2020-01-11T01:35:09.108" v="224" actId="26606"/>
          <ac:spMkLst>
            <pc:docMk/>
            <pc:sldMk cId="964020227" sldId="273"/>
            <ac:spMk id="33" creationId="{16C5FA50-8D52-4617-AF91-5C7B1C8352F1}"/>
          </ac:spMkLst>
        </pc:spChg>
        <pc:spChg chg="add del">
          <ac:chgData name="Taiwo Onitiri" userId="d1feb2b7d9f8bf54" providerId="LiveId" clId="{CD8F76E1-4B9C-474E-BFA2-B6DB727F4FDF}" dt="2020-01-11T01:35:09.108" v="224" actId="26606"/>
          <ac:spMkLst>
            <pc:docMk/>
            <pc:sldMk cId="964020227" sldId="273"/>
            <ac:spMk id="34" creationId="{E223798C-12AD-4B0C-A50C-D676347D67CF}"/>
          </ac:spMkLst>
        </pc:spChg>
        <pc:spChg chg="add del">
          <ac:chgData name="Taiwo Onitiri" userId="d1feb2b7d9f8bf54" providerId="LiveId" clId="{CD8F76E1-4B9C-474E-BFA2-B6DB727F4FDF}" dt="2020-01-11T01:35:16.628" v="226" actId="26606"/>
          <ac:spMkLst>
            <pc:docMk/>
            <pc:sldMk cId="964020227" sldId="273"/>
            <ac:spMk id="36" creationId="{873EFED4-71F4-4BEF-BBD9-6CD21AD16BEE}"/>
          </ac:spMkLst>
        </pc:spChg>
        <pc:picChg chg="mod">
          <ac:chgData name="Taiwo Onitiri" userId="d1feb2b7d9f8bf54" providerId="LiveId" clId="{CD8F76E1-4B9C-474E-BFA2-B6DB727F4FDF}" dt="2020-01-11T01:37:14.666" v="244" actId="26606"/>
          <ac:picMkLst>
            <pc:docMk/>
            <pc:sldMk cId="964020227" sldId="273"/>
            <ac:picMk id="4" creationId="{62A3048F-3D8C-4E95-8C36-B5A2E639006E}"/>
          </ac:picMkLst>
        </pc:picChg>
      </pc:sldChg>
      <pc:sldChg chg="addSp modSp del mod setBg">
        <pc:chgData name="Taiwo Onitiri" userId="d1feb2b7d9f8bf54" providerId="LiveId" clId="{CD8F76E1-4B9C-474E-BFA2-B6DB727F4FDF}" dt="2020-01-15T20:05:38.892" v="521" actId="2696"/>
        <pc:sldMkLst>
          <pc:docMk/>
          <pc:sldMk cId="956141322" sldId="274"/>
        </pc:sldMkLst>
        <pc:spChg chg="mod">
          <ac:chgData name="Taiwo Onitiri" userId="d1feb2b7d9f8bf54" providerId="LiveId" clId="{CD8F76E1-4B9C-474E-BFA2-B6DB727F4FDF}" dt="2020-01-11T01:31:30.755" v="196" actId="26606"/>
          <ac:spMkLst>
            <pc:docMk/>
            <pc:sldMk cId="956141322" sldId="274"/>
            <ac:spMk id="2" creationId="{28135E3C-0866-4977-9CEC-A4649F15A961}"/>
          </ac:spMkLst>
        </pc:spChg>
        <pc:spChg chg="add">
          <ac:chgData name="Taiwo Onitiri" userId="d1feb2b7d9f8bf54" providerId="LiveId" clId="{CD8F76E1-4B9C-474E-BFA2-B6DB727F4FDF}" dt="2020-01-11T01:31:30.755" v="196" actId="26606"/>
          <ac:spMkLst>
            <pc:docMk/>
            <pc:sldMk cId="956141322" sldId="274"/>
            <ac:spMk id="9" creationId="{CDA1A2E9-63FE-408D-A803-8E306ECAB4B3}"/>
          </ac:spMkLst>
        </pc:spChg>
        <pc:spChg chg="add">
          <ac:chgData name="Taiwo Onitiri" userId="d1feb2b7d9f8bf54" providerId="LiveId" clId="{CD8F76E1-4B9C-474E-BFA2-B6DB727F4FDF}" dt="2020-01-11T01:31:30.755" v="196" actId="26606"/>
          <ac:spMkLst>
            <pc:docMk/>
            <pc:sldMk cId="956141322" sldId="274"/>
            <ac:spMk id="11" creationId="{FBE9F90C-C163-435B-9A68-D15C92D1CF2B}"/>
          </ac:spMkLst>
        </pc:spChg>
        <pc:spChg chg="add">
          <ac:chgData name="Taiwo Onitiri" userId="d1feb2b7d9f8bf54" providerId="LiveId" clId="{CD8F76E1-4B9C-474E-BFA2-B6DB727F4FDF}" dt="2020-01-11T01:31:30.755" v="196" actId="26606"/>
          <ac:spMkLst>
            <pc:docMk/>
            <pc:sldMk cId="956141322" sldId="274"/>
            <ac:spMk id="13" creationId="{1A882A9F-F4E9-4E23-8F0B-20B5DF42EAA9}"/>
          </ac:spMkLst>
        </pc:spChg>
        <pc:picChg chg="mod">
          <ac:chgData name="Taiwo Onitiri" userId="d1feb2b7d9f8bf54" providerId="LiveId" clId="{CD8F76E1-4B9C-474E-BFA2-B6DB727F4FDF}" dt="2020-01-11T01:31:30.755" v="196" actId="26606"/>
          <ac:picMkLst>
            <pc:docMk/>
            <pc:sldMk cId="956141322" sldId="274"/>
            <ac:picMk id="4" creationId="{16FD61BA-63C1-4293-B2E3-80A6743289C0}"/>
          </ac:picMkLst>
        </pc:picChg>
      </pc:sldChg>
      <pc:sldChg chg="addSp modSp mod setBg">
        <pc:chgData name="Taiwo Onitiri" userId="d1feb2b7d9f8bf54" providerId="LiveId" clId="{CD8F76E1-4B9C-474E-BFA2-B6DB727F4FDF}" dt="2020-01-12T21:12:35.553" v="266" actId="313"/>
        <pc:sldMkLst>
          <pc:docMk/>
          <pc:sldMk cId="1883930091" sldId="275"/>
        </pc:sldMkLst>
        <pc:spChg chg="mod">
          <ac:chgData name="Taiwo Onitiri" userId="d1feb2b7d9f8bf54" providerId="LiveId" clId="{CD8F76E1-4B9C-474E-BFA2-B6DB727F4FDF}" dt="2020-01-11T01:30:09.397" v="191" actId="26606"/>
          <ac:spMkLst>
            <pc:docMk/>
            <pc:sldMk cId="1883930091" sldId="275"/>
            <ac:spMk id="2" creationId="{5B636C16-CAAB-4056-932B-4FE77B3E716C}"/>
          </ac:spMkLst>
        </pc:spChg>
        <pc:spChg chg="mod">
          <ac:chgData name="Taiwo Onitiri" userId="d1feb2b7d9f8bf54" providerId="LiveId" clId="{CD8F76E1-4B9C-474E-BFA2-B6DB727F4FDF}" dt="2020-01-12T21:12:35.553" v="266" actId="313"/>
          <ac:spMkLst>
            <pc:docMk/>
            <pc:sldMk cId="1883930091" sldId="275"/>
            <ac:spMk id="3" creationId="{2127E7B9-B791-488A-A7C0-87F4BBF885FE}"/>
          </ac:spMkLst>
        </pc:spChg>
        <pc:spChg chg="add">
          <ac:chgData name="Taiwo Onitiri" userId="d1feb2b7d9f8bf54" providerId="LiveId" clId="{CD8F76E1-4B9C-474E-BFA2-B6DB727F4FDF}" dt="2020-01-11T01:30:09.397" v="191" actId="26606"/>
          <ac:spMkLst>
            <pc:docMk/>
            <pc:sldMk cId="1883930091" sldId="275"/>
            <ac:spMk id="8" creationId="{3B854194-185D-494D-905C-7C7CB2E30F6E}"/>
          </ac:spMkLst>
        </pc:spChg>
        <pc:spChg chg="add">
          <ac:chgData name="Taiwo Onitiri" userId="d1feb2b7d9f8bf54" providerId="LiveId" clId="{CD8F76E1-4B9C-474E-BFA2-B6DB727F4FDF}" dt="2020-01-11T01:30:09.397" v="191" actId="26606"/>
          <ac:spMkLst>
            <pc:docMk/>
            <pc:sldMk cId="1883930091" sldId="275"/>
            <ac:spMk id="10" creationId="{B4F5FA0D-0104-4987-8241-EFF7C85B88DE}"/>
          </ac:spMkLst>
        </pc:spChg>
        <pc:picChg chg="add">
          <ac:chgData name="Taiwo Onitiri" userId="d1feb2b7d9f8bf54" providerId="LiveId" clId="{CD8F76E1-4B9C-474E-BFA2-B6DB727F4FDF}" dt="2020-01-11T01:30:09.397" v="191" actId="26606"/>
          <ac:picMkLst>
            <pc:docMk/>
            <pc:sldMk cId="1883930091" sldId="275"/>
            <ac:picMk id="12" creationId="{2897127E-6CEF-446C-BE87-93B7C46E49D1}"/>
          </ac:picMkLst>
        </pc:picChg>
      </pc:sldChg>
      <pc:sldChg chg="addSp modSp mod setBg">
        <pc:chgData name="Taiwo Onitiri" userId="d1feb2b7d9f8bf54" providerId="LiveId" clId="{CD8F76E1-4B9C-474E-BFA2-B6DB727F4FDF}" dt="2020-01-12T21:13:29.783" v="270" actId="313"/>
        <pc:sldMkLst>
          <pc:docMk/>
          <pc:sldMk cId="1756133277" sldId="276"/>
        </pc:sldMkLst>
        <pc:spChg chg="mod">
          <ac:chgData name="Taiwo Onitiri" userId="d1feb2b7d9f8bf54" providerId="LiveId" clId="{CD8F76E1-4B9C-474E-BFA2-B6DB727F4FDF}" dt="2020-01-11T01:30:01.479" v="190" actId="26606"/>
          <ac:spMkLst>
            <pc:docMk/>
            <pc:sldMk cId="1756133277" sldId="276"/>
            <ac:spMk id="2" creationId="{2B66A2D2-6016-46EA-B56B-649EA3CA8596}"/>
          </ac:spMkLst>
        </pc:spChg>
        <pc:spChg chg="mod">
          <ac:chgData name="Taiwo Onitiri" userId="d1feb2b7d9f8bf54" providerId="LiveId" clId="{CD8F76E1-4B9C-474E-BFA2-B6DB727F4FDF}" dt="2020-01-12T21:13:29.783" v="270" actId="313"/>
          <ac:spMkLst>
            <pc:docMk/>
            <pc:sldMk cId="1756133277" sldId="276"/>
            <ac:spMk id="3" creationId="{A21CD88F-E502-4A7A-995A-AED57FEF0ADE}"/>
          </ac:spMkLst>
        </pc:spChg>
        <pc:spChg chg="add">
          <ac:chgData name="Taiwo Onitiri" userId="d1feb2b7d9f8bf54" providerId="LiveId" clId="{CD8F76E1-4B9C-474E-BFA2-B6DB727F4FDF}" dt="2020-01-11T01:30:01.479" v="190" actId="26606"/>
          <ac:spMkLst>
            <pc:docMk/>
            <pc:sldMk cId="1756133277" sldId="276"/>
            <ac:spMk id="8" creationId="{3B854194-185D-494D-905C-7C7CB2E30F6E}"/>
          </ac:spMkLst>
        </pc:spChg>
        <pc:spChg chg="add">
          <ac:chgData name="Taiwo Onitiri" userId="d1feb2b7d9f8bf54" providerId="LiveId" clId="{CD8F76E1-4B9C-474E-BFA2-B6DB727F4FDF}" dt="2020-01-11T01:30:01.479" v="190" actId="26606"/>
          <ac:spMkLst>
            <pc:docMk/>
            <pc:sldMk cId="1756133277" sldId="276"/>
            <ac:spMk id="10" creationId="{B4F5FA0D-0104-4987-8241-EFF7C85B88DE}"/>
          </ac:spMkLst>
        </pc:spChg>
        <pc:picChg chg="add">
          <ac:chgData name="Taiwo Onitiri" userId="d1feb2b7d9f8bf54" providerId="LiveId" clId="{CD8F76E1-4B9C-474E-BFA2-B6DB727F4FDF}" dt="2020-01-11T01:30:01.479" v="190" actId="26606"/>
          <ac:picMkLst>
            <pc:docMk/>
            <pc:sldMk cId="1756133277" sldId="276"/>
            <ac:picMk id="12" creationId="{2897127E-6CEF-446C-BE87-93B7C46E49D1}"/>
          </ac:picMkLst>
        </pc:picChg>
      </pc:sldChg>
      <pc:sldChg chg="addSp delSp modSp add mod setBg">
        <pc:chgData name="Taiwo Onitiri" userId="d1feb2b7d9f8bf54" providerId="LiveId" clId="{CD8F76E1-4B9C-474E-BFA2-B6DB727F4FDF}" dt="2020-01-11T01:42:02.542" v="260" actId="26606"/>
        <pc:sldMkLst>
          <pc:docMk/>
          <pc:sldMk cId="1731144449" sldId="279"/>
        </pc:sldMkLst>
        <pc:spChg chg="add">
          <ac:chgData name="Taiwo Onitiri" userId="d1feb2b7d9f8bf54" providerId="LiveId" clId="{CD8F76E1-4B9C-474E-BFA2-B6DB727F4FDF}" dt="2020-01-11T01:42:02.542" v="260" actId="26606"/>
          <ac:spMkLst>
            <pc:docMk/>
            <pc:sldMk cId="1731144449" sldId="279"/>
            <ac:spMk id="4" creationId="{32BC26D8-82FB-445E-AA49-62A77D7C1EE0}"/>
          </ac:spMkLst>
        </pc:spChg>
        <pc:spChg chg="add">
          <ac:chgData name="Taiwo Onitiri" userId="d1feb2b7d9f8bf54" providerId="LiveId" clId="{CD8F76E1-4B9C-474E-BFA2-B6DB727F4FDF}" dt="2020-01-11T01:42:02.542" v="260" actId="26606"/>
          <ac:spMkLst>
            <pc:docMk/>
            <pc:sldMk cId="1731144449" sldId="279"/>
            <ac:spMk id="5" creationId="{CB44330D-EA18-4254-AA95-EB49948539B8}"/>
          </ac:spMkLst>
        </pc:spChg>
        <pc:spChg chg="add del">
          <ac:chgData name="Taiwo Onitiri" userId="d1feb2b7d9f8bf54" providerId="LiveId" clId="{CD8F76E1-4B9C-474E-BFA2-B6DB727F4FDF}" dt="2020-01-11T01:35:40.990" v="234" actId="26606"/>
          <ac:spMkLst>
            <pc:docMk/>
            <pc:sldMk cId="1731144449" sldId="279"/>
            <ac:spMk id="7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5:40.990" v="234" actId="26606"/>
          <ac:spMkLst>
            <pc:docMk/>
            <pc:sldMk cId="1731144449" sldId="279"/>
            <ac:spMk id="9" creationId="{CB44330D-EA18-4254-AA95-EB49948539B8}"/>
          </ac:spMkLst>
        </pc:spChg>
        <pc:picChg chg="mod">
          <ac:chgData name="Taiwo Onitiri" userId="d1feb2b7d9f8bf54" providerId="LiveId" clId="{CD8F76E1-4B9C-474E-BFA2-B6DB727F4FDF}" dt="2020-01-11T01:42:02.542" v="260" actId="26606"/>
          <ac:picMkLst>
            <pc:docMk/>
            <pc:sldMk cId="1731144449" sldId="279"/>
            <ac:picMk id="2" creationId="{1EB9ACC4-66BE-4079-9C01-BD31E1F99F81}"/>
          </ac:picMkLst>
        </pc:picChg>
      </pc:sldChg>
      <pc:sldChg chg="addSp delSp modSp">
        <pc:chgData name="Taiwo Onitiri" userId="d1feb2b7d9f8bf54" providerId="LiveId" clId="{CD8F76E1-4B9C-474E-BFA2-B6DB727F4FDF}" dt="2020-01-15T20:05:29.245" v="520" actId="14100"/>
        <pc:sldMkLst>
          <pc:docMk/>
          <pc:sldMk cId="3868755765" sldId="280"/>
        </pc:sldMkLst>
        <pc:spChg chg="mod">
          <ac:chgData name="Taiwo Onitiri" userId="d1feb2b7d9f8bf54" providerId="LiveId" clId="{CD8F76E1-4B9C-474E-BFA2-B6DB727F4FDF}" dt="2020-01-15T20:05:29.245" v="520" actId="14100"/>
          <ac:spMkLst>
            <pc:docMk/>
            <pc:sldMk cId="3868755765" sldId="280"/>
            <ac:spMk id="2" creationId="{B26E8695-2003-42F5-AC32-F5D2D4EB24FF}"/>
          </ac:spMkLst>
        </pc:spChg>
        <pc:spChg chg="mod">
          <ac:chgData name="Taiwo Onitiri" userId="d1feb2b7d9f8bf54" providerId="LiveId" clId="{CD8F76E1-4B9C-474E-BFA2-B6DB727F4FDF}" dt="2020-01-15T20:02:13.042" v="489" actId="14100"/>
          <ac:spMkLst>
            <pc:docMk/>
            <pc:sldMk cId="3868755765" sldId="280"/>
            <ac:spMk id="3" creationId="{6B4A1ECA-FCF0-4652-A367-C6F6E286B102}"/>
          </ac:spMkLst>
        </pc:spChg>
        <pc:spChg chg="mod">
          <ac:chgData name="Taiwo Onitiri" userId="d1feb2b7d9f8bf54" providerId="LiveId" clId="{CD8F76E1-4B9C-474E-BFA2-B6DB727F4FDF}" dt="2020-01-15T20:05:18.293" v="518" actId="14100"/>
          <ac:spMkLst>
            <pc:docMk/>
            <pc:sldMk cId="3868755765" sldId="280"/>
            <ac:spMk id="5" creationId="{F42EC228-683A-425A-8198-D6EA40E11780}"/>
          </ac:spMkLst>
        </pc:spChg>
        <pc:spChg chg="add del mod">
          <ac:chgData name="Taiwo Onitiri" userId="d1feb2b7d9f8bf54" providerId="LiveId" clId="{CD8F76E1-4B9C-474E-BFA2-B6DB727F4FDF}" dt="2020-01-15T20:04:54.385" v="515" actId="478"/>
          <ac:spMkLst>
            <pc:docMk/>
            <pc:sldMk cId="3868755765" sldId="280"/>
            <ac:spMk id="6" creationId="{CAAA349C-EAC3-4211-9122-E5C62B197C61}"/>
          </ac:spMkLst>
        </pc:spChg>
        <pc:picChg chg="del mod">
          <ac:chgData name="Taiwo Onitiri" userId="d1feb2b7d9f8bf54" providerId="LiveId" clId="{CD8F76E1-4B9C-474E-BFA2-B6DB727F4FDF}" dt="2020-01-15T20:03:49.581" v="500" actId="478"/>
          <ac:picMkLst>
            <pc:docMk/>
            <pc:sldMk cId="3868755765" sldId="280"/>
            <ac:picMk id="7" creationId="{B544D8B0-04D3-4C0A-A6C5-ADF9672C022C}"/>
          </ac:picMkLst>
        </pc:picChg>
        <pc:picChg chg="add mod">
          <ac:chgData name="Taiwo Onitiri" userId="d1feb2b7d9f8bf54" providerId="LiveId" clId="{CD8F76E1-4B9C-474E-BFA2-B6DB727F4FDF}" dt="2020-01-15T20:05:12.750" v="517" actId="14100"/>
          <ac:picMkLst>
            <pc:docMk/>
            <pc:sldMk cId="3868755765" sldId="280"/>
            <ac:picMk id="8" creationId="{E131515F-953C-4E9B-9726-6F6300EC1CDC}"/>
          </ac:picMkLst>
        </pc:picChg>
        <pc:picChg chg="mod">
          <ac:chgData name="Taiwo Onitiri" userId="d1feb2b7d9f8bf54" providerId="LiveId" clId="{CD8F76E1-4B9C-474E-BFA2-B6DB727F4FDF}" dt="2020-01-15T20:05:21.846" v="519" actId="14100"/>
          <ac:picMkLst>
            <pc:docMk/>
            <pc:sldMk cId="3868755765" sldId="280"/>
            <ac:picMk id="13" creationId="{615677C1-695C-467E-994E-8BF241C2516A}"/>
          </ac:picMkLst>
        </pc:picChg>
      </pc:sldChg>
      <pc:sldChg chg="addSp delSp modSp add modNotesTx">
        <pc:chgData name="Taiwo Onitiri" userId="d1feb2b7d9f8bf54" providerId="LiveId" clId="{CD8F76E1-4B9C-474E-BFA2-B6DB727F4FDF}" dt="2020-01-15T20:25:12.359" v="526" actId="20577"/>
        <pc:sldMkLst>
          <pc:docMk/>
          <pc:sldMk cId="4194027781" sldId="281"/>
        </pc:sldMkLst>
        <pc:spChg chg="mod">
          <ac:chgData name="Taiwo Onitiri" userId="d1feb2b7d9f8bf54" providerId="LiveId" clId="{CD8F76E1-4B9C-474E-BFA2-B6DB727F4FDF}" dt="2020-01-15T19:25:44.443" v="460" actId="20577"/>
          <ac:spMkLst>
            <pc:docMk/>
            <pc:sldMk cId="4194027781" sldId="281"/>
            <ac:spMk id="2" creationId="{6256E3CD-E7E2-4BEF-A8BD-8CC254FBB5B0}"/>
          </ac:spMkLst>
        </pc:spChg>
        <pc:spChg chg="mod">
          <ac:chgData name="Taiwo Onitiri" userId="d1feb2b7d9f8bf54" providerId="LiveId" clId="{CD8F76E1-4B9C-474E-BFA2-B6DB727F4FDF}" dt="2020-01-15T19:22:22.179" v="342" actId="20577"/>
          <ac:spMkLst>
            <pc:docMk/>
            <pc:sldMk cId="4194027781" sldId="281"/>
            <ac:spMk id="3" creationId="{DE823C7F-7EC1-41AB-9E83-0152FD50F840}"/>
          </ac:spMkLst>
        </pc:spChg>
        <pc:spChg chg="add del">
          <ac:chgData name="Taiwo Onitiri" userId="d1feb2b7d9f8bf54" providerId="LiveId" clId="{CD8F76E1-4B9C-474E-BFA2-B6DB727F4FDF}" dt="2020-01-15T19:19:43.628" v="276" actId="931"/>
          <ac:spMkLst>
            <pc:docMk/>
            <pc:sldMk cId="4194027781" sldId="281"/>
            <ac:spMk id="4" creationId="{AEA6570E-F6B6-408D-8DF8-2E97539CADDB}"/>
          </ac:spMkLst>
        </pc:spChg>
        <pc:spChg chg="mod">
          <ac:chgData name="Taiwo Onitiri" userId="d1feb2b7d9f8bf54" providerId="LiveId" clId="{CD8F76E1-4B9C-474E-BFA2-B6DB727F4FDF}" dt="2020-01-15T19:23:18.532" v="377" actId="20577"/>
          <ac:spMkLst>
            <pc:docMk/>
            <pc:sldMk cId="4194027781" sldId="281"/>
            <ac:spMk id="5" creationId="{116A7622-BD13-484D-B328-6EFDCC3E0910}"/>
          </ac:spMkLst>
        </pc:spChg>
        <pc:spChg chg="del">
          <ac:chgData name="Taiwo Onitiri" userId="d1feb2b7d9f8bf54" providerId="LiveId" clId="{CD8F76E1-4B9C-474E-BFA2-B6DB727F4FDF}" dt="2020-01-15T19:19:51.139" v="277" actId="931"/>
          <ac:spMkLst>
            <pc:docMk/>
            <pc:sldMk cId="4194027781" sldId="281"/>
            <ac:spMk id="6" creationId="{722CD9D2-2A13-4273-AC0E-DAF2F3EFF7A8}"/>
          </ac:spMkLst>
        </pc:spChg>
        <pc:picChg chg="add del mod">
          <ac:chgData name="Taiwo Onitiri" userId="d1feb2b7d9f8bf54" providerId="LiveId" clId="{CD8F76E1-4B9C-474E-BFA2-B6DB727F4FDF}" dt="2020-01-15T19:19:12.651" v="275" actId="931"/>
          <ac:picMkLst>
            <pc:docMk/>
            <pc:sldMk cId="4194027781" sldId="281"/>
            <ac:picMk id="8" creationId="{92B15BFE-98C5-49C1-9D04-EBC9F9849D90}"/>
          </ac:picMkLst>
        </pc:picChg>
        <pc:picChg chg="add mod">
          <ac:chgData name="Taiwo Onitiri" userId="d1feb2b7d9f8bf54" providerId="LiveId" clId="{CD8F76E1-4B9C-474E-BFA2-B6DB727F4FDF}" dt="2020-01-15T19:19:43.628" v="276" actId="931"/>
          <ac:picMkLst>
            <pc:docMk/>
            <pc:sldMk cId="4194027781" sldId="281"/>
            <ac:picMk id="10" creationId="{D26A14E9-9D27-4DB0-B73C-4EB6691A8BBA}"/>
          </ac:picMkLst>
        </pc:picChg>
        <pc:picChg chg="add mod">
          <ac:chgData name="Taiwo Onitiri" userId="d1feb2b7d9f8bf54" providerId="LiveId" clId="{CD8F76E1-4B9C-474E-BFA2-B6DB727F4FDF}" dt="2020-01-15T19:19:51.139" v="277" actId="931"/>
          <ac:picMkLst>
            <pc:docMk/>
            <pc:sldMk cId="4194027781" sldId="281"/>
            <ac:picMk id="12" creationId="{CB86770E-C070-491B-ACDD-067DF265778E}"/>
          </ac:picMkLst>
        </pc:picChg>
      </pc:sldChg>
      <pc:sldChg chg="add del">
        <pc:chgData name="Taiwo Onitiri" userId="d1feb2b7d9f8bf54" providerId="LiveId" clId="{CD8F76E1-4B9C-474E-BFA2-B6DB727F4FDF}" dt="2020-01-15T19:36:12.270" v="462" actId="2696"/>
        <pc:sldMkLst>
          <pc:docMk/>
          <pc:sldMk cId="188802226" sldId="282"/>
        </pc:sldMkLst>
      </pc:sldChg>
      <pc:sldChg chg="add modNotesTx">
        <pc:chgData name="Taiwo Onitiri" userId="d1feb2b7d9f8bf54" providerId="LiveId" clId="{CD8F76E1-4B9C-474E-BFA2-B6DB727F4FDF}" dt="2020-01-15T19:45:23.487" v="474" actId="255"/>
        <pc:sldMkLst>
          <pc:docMk/>
          <pc:sldMk cId="872469034" sldId="283"/>
        </pc:sldMkLst>
      </pc:sldChg>
      <pc:sldChg chg="addSp delSp modSp add del">
        <pc:chgData name="Taiwo Onitiri" userId="d1feb2b7d9f8bf54" providerId="LiveId" clId="{CD8F76E1-4B9C-474E-BFA2-B6DB727F4FDF}" dt="2020-01-15T19:44:37.381" v="473" actId="2696"/>
        <pc:sldMkLst>
          <pc:docMk/>
          <pc:sldMk cId="3716701377" sldId="284"/>
        </pc:sldMkLst>
        <pc:spChg chg="del mod">
          <ac:chgData name="Taiwo Onitiri" userId="d1feb2b7d9f8bf54" providerId="LiveId" clId="{CD8F76E1-4B9C-474E-BFA2-B6DB727F4FDF}" dt="2020-01-15T19:42:13.083" v="472"/>
          <ac:spMkLst>
            <pc:docMk/>
            <pc:sldMk cId="3716701377" sldId="284"/>
            <ac:spMk id="3" creationId="{96AE0FE8-14E4-4C48-A3AC-DA8D1688F7DD}"/>
          </ac:spMkLst>
        </pc:spChg>
        <pc:spChg chg="add">
          <ac:chgData name="Taiwo Onitiri" userId="d1feb2b7d9f8bf54" providerId="LiveId" clId="{CD8F76E1-4B9C-474E-BFA2-B6DB727F4FDF}" dt="2020-01-15T19:42:13.083" v="472"/>
          <ac:spMkLst>
            <pc:docMk/>
            <pc:sldMk cId="3716701377" sldId="284"/>
            <ac:spMk id="8" creationId="{7EA00133-4516-4F67-A6AA-29520BBEAAA7}"/>
          </ac:spMkLst>
        </pc:spChg>
        <pc:graphicFrameChg chg="add mod">
          <ac:chgData name="Taiwo Onitiri" userId="d1feb2b7d9f8bf54" providerId="LiveId" clId="{CD8F76E1-4B9C-474E-BFA2-B6DB727F4FDF}" dt="2020-01-15T19:42:13.083" v="472"/>
          <ac:graphicFrameMkLst>
            <pc:docMk/>
            <pc:sldMk cId="3716701377" sldId="284"/>
            <ac:graphicFrameMk id="4" creationId="{F322A8CA-E025-4D25-99F8-91944B243CD3}"/>
          </ac:graphicFrameMkLst>
        </pc:graphicFrameChg>
        <pc:graphicFrameChg chg="add">
          <ac:chgData name="Taiwo Onitiri" userId="d1feb2b7d9f8bf54" providerId="LiveId" clId="{CD8F76E1-4B9C-474E-BFA2-B6DB727F4FDF}" dt="2020-01-15T19:42:13.083" v="472"/>
          <ac:graphicFrameMkLst>
            <pc:docMk/>
            <pc:sldMk cId="3716701377" sldId="284"/>
            <ac:graphicFrameMk id="5" creationId="{91C8385A-E10B-4200-9FFA-28F7435B2613}"/>
          </ac:graphicFrameMkLst>
        </pc:graphicFrameChg>
        <pc:graphicFrameChg chg="add">
          <ac:chgData name="Taiwo Onitiri" userId="d1feb2b7d9f8bf54" providerId="LiveId" clId="{CD8F76E1-4B9C-474E-BFA2-B6DB727F4FDF}" dt="2020-01-15T19:42:13.083" v="472"/>
          <ac:graphicFrameMkLst>
            <pc:docMk/>
            <pc:sldMk cId="3716701377" sldId="284"/>
            <ac:graphicFrameMk id="6" creationId="{2728CA3D-B40B-470D-B962-830624D15732}"/>
          </ac:graphicFrameMkLst>
        </pc:graphicFrameChg>
        <pc:graphicFrameChg chg="add">
          <ac:chgData name="Taiwo Onitiri" userId="d1feb2b7d9f8bf54" providerId="LiveId" clId="{CD8F76E1-4B9C-474E-BFA2-B6DB727F4FDF}" dt="2020-01-15T19:42:13.083" v="472"/>
          <ac:graphicFrameMkLst>
            <pc:docMk/>
            <pc:sldMk cId="3716701377" sldId="284"/>
            <ac:graphicFrameMk id="7" creationId="{9FE0706C-7736-4F2B-B800-A17C238CC569}"/>
          </ac:graphicFrameMkLst>
        </pc:graphicFrameChg>
      </pc:sldChg>
      <pc:sldChg chg="add del">
        <pc:chgData name="Taiwo Onitiri" userId="d1feb2b7d9f8bf54" providerId="LiveId" clId="{CD8F76E1-4B9C-474E-BFA2-B6DB727F4FDF}" dt="2020-01-15T19:36:59.550" v="466" actId="2696"/>
        <pc:sldMkLst>
          <pc:docMk/>
          <pc:sldMk cId="16774057" sldId="285"/>
        </pc:sldMkLst>
      </pc:sldChg>
      <pc:sldChg chg="addSp delSp modSp add del">
        <pc:chgData name="Taiwo Onitiri" userId="d1feb2b7d9f8bf54" providerId="LiveId" clId="{CD8F76E1-4B9C-474E-BFA2-B6DB727F4FDF}" dt="2020-01-15T20:25:49.359" v="527" actId="2696"/>
        <pc:sldMkLst>
          <pc:docMk/>
          <pc:sldMk cId="3198816809" sldId="286"/>
        </pc:sldMkLst>
        <pc:spChg chg="add del">
          <ac:chgData name="Taiwo Onitiri" userId="d1feb2b7d9f8bf54" providerId="LiveId" clId="{CD8F76E1-4B9C-474E-BFA2-B6DB727F4FDF}" dt="2020-01-15T19:39:19.202" v="470"/>
          <ac:spMkLst>
            <pc:docMk/>
            <pc:sldMk cId="3198816809" sldId="286"/>
            <ac:spMk id="4" creationId="{99E8D50E-8EBE-4ECD-919A-277354C3721F}"/>
          </ac:spMkLst>
        </pc:spChg>
        <pc:spChg chg="add del">
          <ac:chgData name="Taiwo Onitiri" userId="d1feb2b7d9f8bf54" providerId="LiveId" clId="{CD8F76E1-4B9C-474E-BFA2-B6DB727F4FDF}" dt="2020-01-15T19:39:19.202" v="470"/>
          <ac:spMkLst>
            <pc:docMk/>
            <pc:sldMk cId="3198816809" sldId="286"/>
            <ac:spMk id="6" creationId="{F89E18E0-B306-4EBB-9354-5FD6A9309FF1}"/>
          </ac:spMkLst>
        </pc:spChg>
        <pc:spChg chg="add del mod">
          <ac:chgData name="Taiwo Onitiri" userId="d1feb2b7d9f8bf54" providerId="LiveId" clId="{CD8F76E1-4B9C-474E-BFA2-B6DB727F4FDF}" dt="2020-01-15T19:39:19.202" v="470"/>
          <ac:spMkLst>
            <pc:docMk/>
            <pc:sldMk cId="3198816809" sldId="286"/>
            <ac:spMk id="12" creationId="{ED016766-BB07-4C1D-8C93-0887AC2232A3}"/>
          </ac:spMkLst>
        </pc:spChg>
        <pc:graphicFrameChg chg="add del mod">
          <ac:chgData name="Taiwo Onitiri" userId="d1feb2b7d9f8bf54" providerId="LiveId" clId="{CD8F76E1-4B9C-474E-BFA2-B6DB727F4FDF}" dt="2020-01-15T19:39:19.202" v="470"/>
          <ac:graphicFrameMkLst>
            <pc:docMk/>
            <pc:sldMk cId="3198816809" sldId="286"/>
            <ac:graphicFrameMk id="7" creationId="{CC1CBEA8-28C2-4719-A7F6-D5C2EF3DB6F8}"/>
          </ac:graphicFrameMkLst>
        </pc:graphicFrameChg>
        <pc:graphicFrameChg chg="add del mod">
          <ac:chgData name="Taiwo Onitiri" userId="d1feb2b7d9f8bf54" providerId="LiveId" clId="{CD8F76E1-4B9C-474E-BFA2-B6DB727F4FDF}" dt="2020-01-15T19:39:19.202" v="470"/>
          <ac:graphicFrameMkLst>
            <pc:docMk/>
            <pc:sldMk cId="3198816809" sldId="286"/>
            <ac:graphicFrameMk id="8" creationId="{9CA55FC9-F000-442F-B061-62D43D66EED4}"/>
          </ac:graphicFrameMkLst>
        </pc:graphicFrameChg>
        <pc:graphicFrameChg chg="add del">
          <ac:chgData name="Taiwo Onitiri" userId="d1feb2b7d9f8bf54" providerId="LiveId" clId="{CD8F76E1-4B9C-474E-BFA2-B6DB727F4FDF}" dt="2020-01-15T19:39:19.202" v="470"/>
          <ac:graphicFrameMkLst>
            <pc:docMk/>
            <pc:sldMk cId="3198816809" sldId="286"/>
            <ac:graphicFrameMk id="9" creationId="{4D8925DC-B08B-4AFB-98B7-0F315B5A4778}"/>
          </ac:graphicFrameMkLst>
        </pc:graphicFrameChg>
        <pc:graphicFrameChg chg="add del">
          <ac:chgData name="Taiwo Onitiri" userId="d1feb2b7d9f8bf54" providerId="LiveId" clId="{CD8F76E1-4B9C-474E-BFA2-B6DB727F4FDF}" dt="2020-01-15T19:39:19.202" v="470"/>
          <ac:graphicFrameMkLst>
            <pc:docMk/>
            <pc:sldMk cId="3198816809" sldId="286"/>
            <ac:graphicFrameMk id="10" creationId="{45D42F81-D3AC-4111-9FF8-4D5D7A9F61AB}"/>
          </ac:graphicFrameMkLst>
        </pc:graphicFrameChg>
        <pc:graphicFrameChg chg="add del mod">
          <ac:chgData name="Taiwo Onitiri" userId="d1feb2b7d9f8bf54" providerId="LiveId" clId="{CD8F76E1-4B9C-474E-BFA2-B6DB727F4FDF}" dt="2020-01-15T19:39:19.202" v="470"/>
          <ac:graphicFrameMkLst>
            <pc:docMk/>
            <pc:sldMk cId="3198816809" sldId="286"/>
            <ac:graphicFrameMk id="11" creationId="{4668CBC8-140A-4DB5-AFBD-15CBA93886B6}"/>
          </ac:graphicFrameMkLst>
        </pc:graphicFrameChg>
      </pc:sldChg>
      <pc:sldChg chg="addSp delSp modSp add del">
        <pc:chgData name="Taiwo Onitiri" userId="d1feb2b7d9f8bf54" providerId="LiveId" clId="{CD8F76E1-4B9C-474E-BFA2-B6DB727F4FDF}" dt="2020-01-15T19:47:11.280" v="478" actId="2696"/>
        <pc:sldMkLst>
          <pc:docMk/>
          <pc:sldMk cId="2410704459" sldId="287"/>
        </pc:sldMkLst>
        <pc:spChg chg="del mod">
          <ac:chgData name="Taiwo Onitiri" userId="d1feb2b7d9f8bf54" providerId="LiveId" clId="{CD8F76E1-4B9C-474E-BFA2-B6DB727F4FDF}" dt="2020-01-15T19:46:53.776" v="477"/>
          <ac:spMkLst>
            <pc:docMk/>
            <pc:sldMk cId="2410704459" sldId="287"/>
            <ac:spMk id="3" creationId="{2AB535F7-E854-46AF-B592-8830F79F55A7}"/>
          </ac:spMkLst>
        </pc:spChg>
        <pc:spChg chg="add">
          <ac:chgData name="Taiwo Onitiri" userId="d1feb2b7d9f8bf54" providerId="LiveId" clId="{CD8F76E1-4B9C-474E-BFA2-B6DB727F4FDF}" dt="2020-01-15T19:46:53.776" v="477"/>
          <ac:spMkLst>
            <pc:docMk/>
            <pc:sldMk cId="2410704459" sldId="287"/>
            <ac:spMk id="6" creationId="{A3229E7A-757C-4FB2-9DBF-9C029D565AE8}"/>
          </ac:spMkLst>
        </pc:spChg>
        <pc:graphicFrameChg chg="add mod">
          <ac:chgData name="Taiwo Onitiri" userId="d1feb2b7d9f8bf54" providerId="LiveId" clId="{CD8F76E1-4B9C-474E-BFA2-B6DB727F4FDF}" dt="2020-01-15T19:46:53.776" v="477"/>
          <ac:graphicFrameMkLst>
            <pc:docMk/>
            <pc:sldMk cId="2410704459" sldId="287"/>
            <ac:graphicFrameMk id="4" creationId="{593D295C-4936-4933-AB3D-9DA70D966B8C}"/>
          </ac:graphicFrameMkLst>
        </pc:graphicFrameChg>
        <pc:graphicFrameChg chg="add">
          <ac:chgData name="Taiwo Onitiri" userId="d1feb2b7d9f8bf54" providerId="LiveId" clId="{CD8F76E1-4B9C-474E-BFA2-B6DB727F4FDF}" dt="2020-01-15T19:46:53.776" v="477"/>
          <ac:graphicFrameMkLst>
            <pc:docMk/>
            <pc:sldMk cId="2410704459" sldId="287"/>
            <ac:graphicFrameMk id="5" creationId="{1F6CA564-257F-4701-BF9D-E6B2B42C916F}"/>
          </ac:graphicFrameMkLst>
        </pc:graphicFrameChg>
      </pc:sldChg>
    </pc:docChg>
  </pc:docChgLst>
  <pc:docChgLst>
    <pc:chgData name="Guest User" providerId="Windows Live" clId="Web-{6061E347-DE40-4981-8BAA-07AAF7979B24}"/>
    <pc:docChg chg="addSld modSld">
      <pc:chgData name="Guest User" userId="" providerId="Windows Live" clId="Web-{6061E347-DE40-4981-8BAA-07AAF7979B24}" dt="2020-01-11T20:55:51.011" v="949" actId="20577"/>
      <pc:docMkLst>
        <pc:docMk/>
      </pc:docMkLst>
      <pc:sldChg chg="modSp">
        <pc:chgData name="Guest User" userId="" providerId="Windows Live" clId="Web-{6061E347-DE40-4981-8BAA-07AAF7979B24}" dt="2020-01-11T20:16:08.170" v="718" actId="20577"/>
        <pc:sldMkLst>
          <pc:docMk/>
          <pc:sldMk cId="1883930091" sldId="275"/>
        </pc:sldMkLst>
        <pc:spChg chg="mod">
          <ac:chgData name="Guest User" userId="" providerId="Windows Live" clId="Web-{6061E347-DE40-4981-8BAA-07AAF7979B24}" dt="2020-01-11T20:16:08.170" v="718" actId="20577"/>
          <ac:spMkLst>
            <pc:docMk/>
            <pc:sldMk cId="1883930091" sldId="275"/>
            <ac:spMk id="3" creationId="{2127E7B9-B791-488A-A7C0-87F4BBF885FE}"/>
          </ac:spMkLst>
        </pc:spChg>
      </pc:sldChg>
      <pc:sldChg chg="modSp">
        <pc:chgData name="Guest User" userId="" providerId="Windows Live" clId="Web-{6061E347-DE40-4981-8BAA-07AAF7979B24}" dt="2020-01-11T20:55:51.011" v="948" actId="20577"/>
        <pc:sldMkLst>
          <pc:docMk/>
          <pc:sldMk cId="1756133277" sldId="276"/>
        </pc:sldMkLst>
        <pc:spChg chg="mod">
          <ac:chgData name="Guest User" userId="" providerId="Windows Live" clId="Web-{6061E347-DE40-4981-8BAA-07AAF7979B24}" dt="2020-01-11T20:55:51.011" v="948" actId="20577"/>
          <ac:spMkLst>
            <pc:docMk/>
            <pc:sldMk cId="1756133277" sldId="276"/>
            <ac:spMk id="3" creationId="{A21CD88F-E502-4A7A-995A-AED57FEF0ADE}"/>
          </ac:spMkLst>
        </pc:spChg>
      </pc:sldChg>
      <pc:sldChg chg="addSp delSp modSp new">
        <pc:chgData name="Guest User" userId="" providerId="Windows Live" clId="Web-{6061E347-DE40-4981-8BAA-07AAF7979B24}" dt="2020-01-11T20:09:43.915" v="85" actId="20577"/>
        <pc:sldMkLst>
          <pc:docMk/>
          <pc:sldMk cId="3868755765" sldId="280"/>
        </pc:sldMkLst>
        <pc:spChg chg="mod">
          <ac:chgData name="Guest User" userId="" providerId="Windows Live" clId="Web-{6061E347-DE40-4981-8BAA-07AAF7979B24}" dt="2020-01-11T20:09:43.915" v="85" actId="20577"/>
          <ac:spMkLst>
            <pc:docMk/>
            <pc:sldMk cId="3868755765" sldId="280"/>
            <ac:spMk id="2" creationId="{B26E8695-2003-42F5-AC32-F5D2D4EB24FF}"/>
          </ac:spMkLst>
        </pc:spChg>
        <pc:spChg chg="mod">
          <ac:chgData name="Guest User" userId="" providerId="Windows Live" clId="Web-{6061E347-DE40-4981-8BAA-07AAF7979B24}" dt="2020-01-11T19:46:05.988" v="34" actId="20577"/>
          <ac:spMkLst>
            <pc:docMk/>
            <pc:sldMk cId="3868755765" sldId="280"/>
            <ac:spMk id="3" creationId="{6B4A1ECA-FCF0-4652-A367-C6F6E286B102}"/>
          </ac:spMkLst>
        </pc:spChg>
        <pc:spChg chg="del">
          <ac:chgData name="Guest User" userId="" providerId="Windows Live" clId="Web-{6061E347-DE40-4981-8BAA-07AAF7979B24}" dt="2020-01-11T19:44:29.941" v="1"/>
          <ac:spMkLst>
            <pc:docMk/>
            <pc:sldMk cId="3868755765" sldId="280"/>
            <ac:spMk id="4" creationId="{B0365CA3-5493-427E-86D0-7C5B200D78F5}"/>
          </ac:spMkLst>
        </pc:spChg>
        <pc:spChg chg="mod">
          <ac:chgData name="Guest User" userId="" providerId="Windows Live" clId="Web-{6061E347-DE40-4981-8BAA-07AAF7979B24}" dt="2020-01-11T19:45:55.222" v="15" actId="20577"/>
          <ac:spMkLst>
            <pc:docMk/>
            <pc:sldMk cId="3868755765" sldId="280"/>
            <ac:spMk id="5" creationId="{F42EC228-683A-425A-8198-D6EA40E11780}"/>
          </ac:spMkLst>
        </pc:spChg>
        <pc:spChg chg="del">
          <ac:chgData name="Guest User" userId="" providerId="Windows Live" clId="Web-{6061E347-DE40-4981-8BAA-07AAF7979B24}" dt="2020-01-11T19:44:35.003" v="2"/>
          <ac:spMkLst>
            <pc:docMk/>
            <pc:sldMk cId="3868755765" sldId="280"/>
            <ac:spMk id="6" creationId="{14639817-72D5-4F54-B307-105877992A39}"/>
          </ac:spMkLst>
        </pc:spChg>
        <pc:spChg chg="add del mod">
          <ac:chgData name="Guest User" userId="" providerId="Windows Live" clId="Web-{6061E347-DE40-4981-8BAA-07AAF7979B24}" dt="2020-01-11T19:45:31.316" v="4"/>
          <ac:spMkLst>
            <pc:docMk/>
            <pc:sldMk cId="3868755765" sldId="280"/>
            <ac:spMk id="12" creationId="{50DCAAC3-71EE-4FFE-AB7E-6D607F38F1DD}"/>
          </ac:spMkLst>
        </pc:spChg>
        <pc:picChg chg="add mod ord">
          <ac:chgData name="Guest User" userId="" providerId="Windows Live" clId="Web-{6061E347-DE40-4981-8BAA-07AAF7979B24}" dt="2020-01-11T19:44:29.941" v="1"/>
          <ac:picMkLst>
            <pc:docMk/>
            <pc:sldMk cId="3868755765" sldId="280"/>
            <ac:picMk id="7" creationId="{B544D8B0-04D3-4C0A-A6C5-ADF9672C022C}"/>
          </ac:picMkLst>
        </pc:picChg>
        <pc:picChg chg="add del mod ord">
          <ac:chgData name="Guest User" userId="" providerId="Windows Live" clId="Web-{6061E347-DE40-4981-8BAA-07AAF7979B24}" dt="2020-01-11T19:44:38.659" v="3"/>
          <ac:picMkLst>
            <pc:docMk/>
            <pc:sldMk cId="3868755765" sldId="280"/>
            <ac:picMk id="9" creationId="{5411A105-4AB5-476F-8052-1EA1C70F71DF}"/>
          </ac:picMkLst>
        </pc:picChg>
        <pc:picChg chg="add mod ord">
          <ac:chgData name="Guest User" userId="" providerId="Windows Live" clId="Web-{6061E347-DE40-4981-8BAA-07AAF7979B24}" dt="2020-01-11T19:45:31.316" v="4"/>
          <ac:picMkLst>
            <pc:docMk/>
            <pc:sldMk cId="3868755765" sldId="280"/>
            <ac:picMk id="13" creationId="{615677C1-695C-467E-994E-8BF241C2516A}"/>
          </ac:picMkLst>
        </pc:picChg>
      </pc:sldChg>
    </pc:docChg>
  </pc:docChgLst>
  <pc:docChgLst>
    <pc:chgData name="Guest User" providerId="Windows Live" clId="Web-{73D62FF5-1D86-4E54-A123-24FDC9C34C86}"/>
    <pc:docChg chg="addSld modSld">
      <pc:chgData name="Guest User" userId="" providerId="Windows Live" clId="Web-{73D62FF5-1D86-4E54-A123-24FDC9C34C86}" dt="2020-01-10T19:31:19.944" v="156"/>
      <pc:docMkLst>
        <pc:docMk/>
      </pc:docMkLst>
      <pc:sldChg chg="modSp">
        <pc:chgData name="Guest User" userId="" providerId="Windows Live" clId="Web-{73D62FF5-1D86-4E54-A123-24FDC9C34C86}" dt="2020-01-10T18:43:39.621" v="111" actId="14100"/>
        <pc:sldMkLst>
          <pc:docMk/>
          <pc:sldMk cId="95992585" sldId="256"/>
        </pc:sldMkLst>
        <pc:spChg chg="mod">
          <ac:chgData name="Guest User" userId="" providerId="Windows Live" clId="Web-{73D62FF5-1D86-4E54-A123-24FDC9C34C86}" dt="2020-01-10T18:43:39.621" v="111" actId="14100"/>
          <ac:spMkLst>
            <pc:docMk/>
            <pc:sldMk cId="95992585" sldId="256"/>
            <ac:spMk id="2" creationId="{BA81FADF-02A0-4E5D-9FB8-82A7A81EEE2D}"/>
          </ac:spMkLst>
        </pc:spChg>
        <pc:spChg chg="mod">
          <ac:chgData name="Guest User" userId="" providerId="Windows Live" clId="Web-{73D62FF5-1D86-4E54-A123-24FDC9C34C86}" dt="2020-01-10T18:43:20.793" v="100" actId="14100"/>
          <ac:spMkLst>
            <pc:docMk/>
            <pc:sldMk cId="95992585" sldId="256"/>
            <ac:spMk id="3" creationId="{2EAB33FB-D6AD-4E8E-B6A8-8D372D627185}"/>
          </ac:spMkLst>
        </pc:spChg>
      </pc:sldChg>
      <pc:sldChg chg="modSp">
        <pc:chgData name="Guest User" userId="" providerId="Windows Live" clId="Web-{73D62FF5-1D86-4E54-A123-24FDC9C34C86}" dt="2020-01-10T19:02:30.394" v="117" actId="14100"/>
        <pc:sldMkLst>
          <pc:docMk/>
          <pc:sldMk cId="95992585" sldId="257"/>
        </pc:sldMkLst>
        <pc:picChg chg="mod">
          <ac:chgData name="Guest User" userId="" providerId="Windows Live" clId="Web-{73D62FF5-1D86-4E54-A123-24FDC9C34C86}" dt="2020-01-10T19:02:30.394" v="117" actId="14100"/>
          <ac:picMkLst>
            <pc:docMk/>
            <pc:sldMk cId="95992585" sldId="257"/>
            <ac:picMk id="2" creationId="{62C84D1B-63AD-49CB-9C38-C4FF0A2BDF8F}"/>
          </ac:picMkLst>
        </pc:picChg>
      </pc:sldChg>
      <pc:sldChg chg="modSp">
        <pc:chgData name="Guest User" userId="" providerId="Windows Live" clId="Web-{73D62FF5-1D86-4E54-A123-24FDC9C34C86}" dt="2020-01-10T19:02:44.659" v="118" actId="14100"/>
        <pc:sldMkLst>
          <pc:docMk/>
          <pc:sldMk cId="95992585" sldId="259"/>
        </pc:sldMkLst>
        <pc:picChg chg="mod">
          <ac:chgData name="Guest User" userId="" providerId="Windows Live" clId="Web-{73D62FF5-1D86-4E54-A123-24FDC9C34C86}" dt="2020-01-10T19:02:44.659" v="118" actId="14100"/>
          <ac:picMkLst>
            <pc:docMk/>
            <pc:sldMk cId="95992585" sldId="259"/>
            <ac:picMk id="4" creationId="{63119478-93EA-4C52-8F0A-853982AB4FD8}"/>
          </ac:picMkLst>
        </pc:picChg>
      </pc:sldChg>
      <pc:sldChg chg="modSp">
        <pc:chgData name="Guest User" userId="" providerId="Windows Live" clId="Web-{73D62FF5-1D86-4E54-A123-24FDC9C34C86}" dt="2020-01-10T19:02:57.003" v="120" actId="14100"/>
        <pc:sldMkLst>
          <pc:docMk/>
          <pc:sldMk cId="95992585" sldId="262"/>
        </pc:sldMkLst>
        <pc:picChg chg="mod">
          <ac:chgData name="Guest User" userId="" providerId="Windows Live" clId="Web-{73D62FF5-1D86-4E54-A123-24FDC9C34C86}" dt="2020-01-10T19:02:57.003" v="120" actId="14100"/>
          <ac:picMkLst>
            <pc:docMk/>
            <pc:sldMk cId="95992585" sldId="262"/>
            <ac:picMk id="7" creationId="{81C77893-88AF-4113-AA4C-C545877FCDF3}"/>
          </ac:picMkLst>
        </pc:picChg>
      </pc:sldChg>
      <pc:sldChg chg="delSp modSp">
        <pc:chgData name="Guest User" userId="" providerId="Windows Live" clId="Web-{73D62FF5-1D86-4E54-A123-24FDC9C34C86}" dt="2020-01-10T18:42:02.450" v="90" actId="20577"/>
        <pc:sldMkLst>
          <pc:docMk/>
          <pc:sldMk cId="2942901641" sldId="266"/>
        </pc:sldMkLst>
        <pc:spChg chg="mod">
          <ac:chgData name="Guest User" userId="" providerId="Windows Live" clId="Web-{73D62FF5-1D86-4E54-A123-24FDC9C34C86}" dt="2020-01-10T18:42:02.450" v="90" actId="20577"/>
          <ac:spMkLst>
            <pc:docMk/>
            <pc:sldMk cId="2942901641" sldId="266"/>
            <ac:spMk id="2" creationId="{2055DAC6-298D-4852-A0DB-7315D1D71430}"/>
          </ac:spMkLst>
        </pc:spChg>
        <pc:spChg chg="del">
          <ac:chgData name="Guest User" userId="" providerId="Windows Live" clId="Web-{73D62FF5-1D86-4E54-A123-24FDC9C34C86}" dt="2020-01-10T18:41:05.372" v="65"/>
          <ac:spMkLst>
            <pc:docMk/>
            <pc:sldMk cId="2942901641" sldId="266"/>
            <ac:spMk id="9" creationId="{F896BC51-65D5-40D8-9216-BA1CCCFCEC05}"/>
          </ac:spMkLst>
        </pc:spChg>
        <pc:picChg chg="mod">
          <ac:chgData name="Guest User" userId="" providerId="Windows Live" clId="Web-{73D62FF5-1D86-4E54-A123-24FDC9C34C86}" dt="2020-01-10T18:41:25.028" v="69" actId="14100"/>
          <ac:picMkLst>
            <pc:docMk/>
            <pc:sldMk cId="2942901641" sldId="266"/>
            <ac:picMk id="5" creationId="{E145F18A-DCC8-4B68-B8BD-3AF9126A375A}"/>
          </ac:picMkLst>
        </pc:picChg>
      </pc:sldChg>
      <pc:sldChg chg="addSp delSp modSp new">
        <pc:chgData name="Guest User" userId="" providerId="Windows Live" clId="Web-{73D62FF5-1D86-4E54-A123-24FDC9C34C86}" dt="2020-01-10T19:13:45.139" v="148" actId="14100"/>
        <pc:sldMkLst>
          <pc:docMk/>
          <pc:sldMk cId="1016517495" sldId="268"/>
        </pc:sldMkLst>
        <pc:spChg chg="mod">
          <ac:chgData name="Guest User" userId="" providerId="Windows Live" clId="Web-{73D62FF5-1D86-4E54-A123-24FDC9C34C86}" dt="2020-01-10T18:38:55.842" v="62" actId="20577"/>
          <ac:spMkLst>
            <pc:docMk/>
            <pc:sldMk cId="1016517495" sldId="268"/>
            <ac:spMk id="2" creationId="{37E7C423-3984-4E37-B7D8-DA75382D06F1}"/>
          </ac:spMkLst>
        </pc:spChg>
        <pc:spChg chg="del">
          <ac:chgData name="Guest User" userId="" providerId="Windows Live" clId="Web-{73D62FF5-1D86-4E54-A123-24FDC9C34C86}" dt="2020-01-10T18:37:06.452" v="1"/>
          <ac:spMkLst>
            <pc:docMk/>
            <pc:sldMk cId="1016517495" sldId="268"/>
            <ac:spMk id="3" creationId="{F640C642-7E9C-4F8E-99D1-898750F07147}"/>
          </ac:spMkLst>
        </pc:spChg>
        <pc:spChg chg="add del mod">
          <ac:chgData name="Guest User" userId="" providerId="Windows Live" clId="Web-{73D62FF5-1D86-4E54-A123-24FDC9C34C86}" dt="2020-01-10T19:13:33.139" v="144"/>
          <ac:spMkLst>
            <pc:docMk/>
            <pc:sldMk cId="1016517495" sldId="268"/>
            <ac:spMk id="7" creationId="{4C243631-25DD-4012-B150-2361835C55C4}"/>
          </ac:spMkLst>
        </pc:spChg>
        <pc:picChg chg="add del mod ord">
          <ac:chgData name="Guest User" userId="" providerId="Windows Live" clId="Web-{73D62FF5-1D86-4E54-A123-24FDC9C34C86}" dt="2020-01-10T19:13:06.342" v="143"/>
          <ac:picMkLst>
            <pc:docMk/>
            <pc:sldMk cId="1016517495" sldId="268"/>
            <ac:picMk id="4" creationId="{B25CA445-357A-4EF0-B942-97442BDC826D}"/>
          </ac:picMkLst>
        </pc:picChg>
        <pc:picChg chg="add mod ord">
          <ac:chgData name="Guest User" userId="" providerId="Windows Live" clId="Web-{73D62FF5-1D86-4E54-A123-24FDC9C34C86}" dt="2020-01-10T19:13:45.139" v="148" actId="14100"/>
          <ac:picMkLst>
            <pc:docMk/>
            <pc:sldMk cId="1016517495" sldId="268"/>
            <ac:picMk id="8" creationId="{76E3441C-93EF-4C1F-B171-57AE527944BB}"/>
          </ac:picMkLst>
        </pc:picChg>
      </pc:sldChg>
      <pc:sldChg chg="addSp delSp modSp new">
        <pc:chgData name="Guest User" userId="" providerId="Windows Live" clId="Web-{73D62FF5-1D86-4E54-A123-24FDC9C34C86}" dt="2020-01-10T19:14:30.810" v="153" actId="20577"/>
        <pc:sldMkLst>
          <pc:docMk/>
          <pc:sldMk cId="2539768135" sldId="271"/>
        </pc:sldMkLst>
        <pc:spChg chg="mod">
          <ac:chgData name="Guest User" userId="" providerId="Windows Live" clId="Web-{73D62FF5-1D86-4E54-A123-24FDC9C34C86}" dt="2020-01-10T19:14:30.810" v="153" actId="20577"/>
          <ac:spMkLst>
            <pc:docMk/>
            <pc:sldMk cId="2539768135" sldId="271"/>
            <ac:spMk id="2" creationId="{8935095F-CA5D-470B-AA1F-4B75DE5290D2}"/>
          </ac:spMkLst>
        </pc:spChg>
        <pc:spChg chg="del">
          <ac:chgData name="Guest User" userId="" providerId="Windows Live" clId="Web-{73D62FF5-1D86-4E54-A123-24FDC9C34C86}" dt="2020-01-10T19:11:19.546" v="122"/>
          <ac:spMkLst>
            <pc:docMk/>
            <pc:sldMk cId="2539768135" sldId="271"/>
            <ac:spMk id="3" creationId="{AC188689-AF80-4DD2-978B-DD690CABF0C9}"/>
          </ac:spMkLst>
        </pc:spChg>
        <pc:picChg chg="add mod ord">
          <ac:chgData name="Guest User" userId="" providerId="Windows Live" clId="Web-{73D62FF5-1D86-4E54-A123-24FDC9C34C86}" dt="2020-01-10T19:14:25.795" v="152" actId="14100"/>
          <ac:picMkLst>
            <pc:docMk/>
            <pc:sldMk cId="2539768135" sldId="271"/>
            <ac:picMk id="4" creationId="{C85C0C07-BCE3-4C1A-A4E8-A1BF2331438F}"/>
          </ac:picMkLst>
        </pc:picChg>
      </pc:sldChg>
    </pc:docChg>
  </pc:docChgLst>
  <pc:docChgLst>
    <pc:chgData name="Guest User" providerId="Windows Live" clId="Web-{540B78F4-4A60-4552-BF38-AFA88E3C138B}"/>
    <pc:docChg chg="modSld">
      <pc:chgData name="Guest User" userId="" providerId="Windows Live" clId="Web-{540B78F4-4A60-4552-BF38-AFA88E3C138B}" dt="2020-01-15T20:38:26.343" v="1102" actId="20577"/>
      <pc:docMkLst>
        <pc:docMk/>
      </pc:docMkLst>
      <pc:sldChg chg="modSp">
        <pc:chgData name="Guest User" userId="" providerId="Windows Live" clId="Web-{540B78F4-4A60-4552-BF38-AFA88E3C138B}" dt="2020-01-15T20:23:28.543" v="156" actId="20577"/>
        <pc:sldMkLst>
          <pc:docMk/>
          <pc:sldMk cId="1883930091" sldId="275"/>
        </pc:sldMkLst>
        <pc:spChg chg="mod">
          <ac:chgData name="Guest User" userId="" providerId="Windows Live" clId="Web-{540B78F4-4A60-4552-BF38-AFA88E3C138B}" dt="2020-01-15T20:23:28.543" v="156" actId="20577"/>
          <ac:spMkLst>
            <pc:docMk/>
            <pc:sldMk cId="1883930091" sldId="275"/>
            <ac:spMk id="3" creationId="{2127E7B9-B791-488A-A7C0-87F4BBF885FE}"/>
          </ac:spMkLst>
        </pc:spChg>
      </pc:sldChg>
      <pc:sldChg chg="modSp">
        <pc:chgData name="Guest User" userId="" providerId="Windows Live" clId="Web-{540B78F4-4A60-4552-BF38-AFA88E3C138B}" dt="2020-01-15T20:38:26.327" v="1101" actId="20577"/>
        <pc:sldMkLst>
          <pc:docMk/>
          <pc:sldMk cId="1756133277" sldId="276"/>
        </pc:sldMkLst>
        <pc:spChg chg="mod">
          <ac:chgData name="Guest User" userId="" providerId="Windows Live" clId="Web-{540B78F4-4A60-4552-BF38-AFA88E3C138B}" dt="2020-01-15T20:38:26.327" v="1101" actId="20577"/>
          <ac:spMkLst>
            <pc:docMk/>
            <pc:sldMk cId="1756133277" sldId="276"/>
            <ac:spMk id="3" creationId="{A21CD88F-E502-4A7A-995A-AED57FEF0AD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0T12:26:44.264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21544-79D3-4655-8F55-22CC937205B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307E4-D74E-4309-8003-D7EA947A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5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1" u="sng">
                <a:effectLst/>
              </a:rPr>
              <a:t>Trend Lines Model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A linear trend model is computed for sum of Number of Records given Date Month. The model may be significant at p &lt;= 0.05.</a:t>
            </a:r>
          </a:p>
          <a:p>
            <a:br>
              <a:rPr lang="en-US" sz="800">
                <a:effectLst/>
              </a:rPr>
            </a:br>
            <a:endParaRPr lang="en-US" sz="800">
              <a:effectLst/>
            </a:endParaRPr>
          </a:p>
          <a:p>
            <a:r>
              <a:rPr lang="en-US" sz="800" b="1">
                <a:effectLst/>
              </a:rPr>
              <a:t>Model formula: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( Month of Date + intercept )</a:t>
            </a:r>
          </a:p>
          <a:p>
            <a:r>
              <a:rPr lang="en-US" sz="800" b="1">
                <a:effectLst/>
              </a:rPr>
              <a:t>Number of modeled observations: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12</a:t>
            </a:r>
          </a:p>
          <a:p>
            <a:r>
              <a:rPr lang="en-US" sz="800" b="1">
                <a:effectLst/>
              </a:rPr>
              <a:t>Number of filtered observations: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0</a:t>
            </a:r>
          </a:p>
          <a:p>
            <a:r>
              <a:rPr lang="en-US" sz="800" b="1">
                <a:effectLst/>
              </a:rPr>
              <a:t>Model degrees of freedom: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2</a:t>
            </a:r>
          </a:p>
          <a:p>
            <a:r>
              <a:rPr lang="en-US" sz="800" b="1">
                <a:effectLst/>
              </a:rPr>
              <a:t>Residual degrees of freedom (DF):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10</a:t>
            </a:r>
          </a:p>
          <a:p>
            <a:r>
              <a:rPr lang="en-US" sz="800" b="1">
                <a:effectLst/>
              </a:rPr>
              <a:t>SSE (sum squared error):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23932.6</a:t>
            </a:r>
          </a:p>
          <a:p>
            <a:r>
              <a:rPr lang="en-US" sz="800" b="1">
                <a:effectLst/>
              </a:rPr>
              <a:t>MSE (mean squared error):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2393.26</a:t>
            </a:r>
          </a:p>
          <a:p>
            <a:r>
              <a:rPr lang="en-US" sz="800" b="1">
                <a:effectLst/>
              </a:rPr>
              <a:t>R-Squared: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0.596651</a:t>
            </a:r>
          </a:p>
          <a:p>
            <a:r>
              <a:rPr lang="en-US" sz="800" b="1">
                <a:effectLst/>
              </a:rPr>
              <a:t>Standard error: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48.9209</a:t>
            </a:r>
          </a:p>
          <a:p>
            <a:r>
              <a:rPr lang="en-US" sz="800" b="1">
                <a:effectLst/>
              </a:rPr>
              <a:t>p-value (significance):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0.0032328</a:t>
            </a:r>
          </a:p>
          <a:p>
            <a:r>
              <a:rPr lang="en-US" sz="800" b="1">
                <a:effectLst/>
              </a:rPr>
              <a:t>Individual trend lines:</a:t>
            </a:r>
            <a:endParaRPr lang="en-US" sz="800">
              <a:effectLst/>
            </a:endParaRPr>
          </a:p>
          <a:p>
            <a:br>
              <a:rPr lang="en-US" sz="800">
                <a:effectLst/>
              </a:rPr>
            </a:br>
            <a:endParaRPr lang="en-US" sz="800">
              <a:effectLst/>
            </a:endParaRPr>
          </a:p>
          <a:p>
            <a:r>
              <a:rPr lang="en-US" sz="800" b="1">
                <a:effectLst/>
              </a:rPr>
              <a:t>Panes</a:t>
            </a:r>
            <a:endParaRPr lang="en-US" sz="800">
              <a:effectLst/>
            </a:endParaRPr>
          </a:p>
          <a:p>
            <a:r>
              <a:rPr lang="en-US" sz="800" b="1">
                <a:effectLst/>
              </a:rPr>
              <a:t>Line</a:t>
            </a:r>
            <a:endParaRPr lang="en-US" sz="800">
              <a:effectLst/>
            </a:endParaRPr>
          </a:p>
          <a:p>
            <a:r>
              <a:rPr lang="en-US" sz="800" b="1">
                <a:effectLst/>
              </a:rPr>
              <a:t>Coefficients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Row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Column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p-value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DF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Term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Value</a:t>
            </a:r>
            <a:endParaRPr lang="en-US" sz="800">
              <a:effectLst/>
            </a:endParaRPr>
          </a:p>
          <a:p>
            <a:r>
              <a:rPr lang="en-US" sz="800" b="1" u="sng" err="1">
                <a:effectLst/>
              </a:rPr>
              <a:t>StdErr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t-value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p-value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Number of Records</a:t>
            </a:r>
          </a:p>
          <a:p>
            <a:r>
              <a:rPr lang="en-US" sz="800">
                <a:effectLst/>
              </a:rPr>
              <a:t>Month of Date</a:t>
            </a:r>
          </a:p>
          <a:p>
            <a:r>
              <a:rPr lang="en-US" sz="800">
                <a:effectLst/>
              </a:rPr>
              <a:t>0.0032328</a:t>
            </a:r>
          </a:p>
          <a:p>
            <a:r>
              <a:rPr lang="en-US" sz="800">
                <a:effectLst/>
              </a:rPr>
              <a:t>10</a:t>
            </a:r>
          </a:p>
          <a:p>
            <a:r>
              <a:rPr lang="en-US" sz="800">
                <a:effectLst/>
              </a:rPr>
              <a:t>Month of Date</a:t>
            </a:r>
          </a:p>
          <a:p>
            <a:r>
              <a:rPr lang="en-US" sz="800">
                <a:effectLst/>
              </a:rPr>
              <a:t>15.7343</a:t>
            </a:r>
          </a:p>
          <a:p>
            <a:r>
              <a:rPr lang="en-US" sz="800">
                <a:effectLst/>
              </a:rPr>
              <a:t>4.09097</a:t>
            </a:r>
          </a:p>
          <a:p>
            <a:r>
              <a:rPr lang="en-US" sz="800">
                <a:effectLst/>
              </a:rPr>
              <a:t>3.84609</a:t>
            </a:r>
          </a:p>
          <a:p>
            <a:r>
              <a:rPr lang="en-US" sz="800">
                <a:effectLst/>
              </a:rPr>
              <a:t>0.0032328</a:t>
            </a:r>
          </a:p>
          <a:p>
            <a:r>
              <a:rPr lang="en-US" sz="800">
                <a:effectLst/>
              </a:rPr>
              <a:t>intercept</a:t>
            </a:r>
          </a:p>
          <a:p>
            <a:r>
              <a:rPr lang="en-US" sz="800">
                <a:effectLst/>
              </a:rPr>
              <a:t>155.394</a:t>
            </a:r>
          </a:p>
          <a:p>
            <a:r>
              <a:rPr lang="en-US" sz="800">
                <a:effectLst/>
              </a:rPr>
              <a:t>30.1087</a:t>
            </a:r>
          </a:p>
          <a:p>
            <a:r>
              <a:rPr lang="en-US" sz="800">
                <a:effectLst/>
              </a:rPr>
              <a:t>5.16109</a:t>
            </a:r>
          </a:p>
          <a:p>
            <a:r>
              <a:rPr lang="en-US" sz="800">
                <a:effectLst/>
              </a:rPr>
              <a:t>0.0004246</a:t>
            </a:r>
          </a:p>
          <a:p>
            <a:br>
              <a:rPr lang="en-US" sz="800">
                <a:effectLst/>
              </a:rPr>
            </a:br>
            <a:endParaRPr lang="en-US" sz="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307E4-D74E-4309-8003-D7EA947AB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307E4-D74E-4309-8003-D7EA947AB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 Used to Create Forecasts</a:t>
            </a:r>
          </a:p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series: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Measures: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Prices, Sum of Number of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Records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forward: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months (December 2018 – October 2019)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 based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on: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January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 – November 2018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 last: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month (December 2018)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Seasonal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pattern: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(Not enough data to search for a seasonal pattern recurring every 12 Months)</a:t>
            </a:r>
          </a:p>
          <a:p>
            <a:br>
              <a:rPr lang="en-US" sz="800"/>
            </a:br>
            <a:br>
              <a:rPr lang="en-US" sz="800"/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Avg. Prices</a:t>
            </a:r>
          </a:p>
          <a:p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InitialChange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InitialSeasonal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EffectContributionDecember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2018December 2018 – October 2019HighLowTrendSeasonQuality</a:t>
            </a:r>
            <a:r>
              <a:rPr lang="en-US" sz="800">
                <a:effectLst/>
              </a:rPr>
              <a:t>25,168±8051,650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en-US" sz="800">
                <a:effectLst/>
              </a:rPr>
              <a:t>100.0%0.0%Poor</a:t>
            </a:r>
            <a:br>
              <a:rPr lang="en-US" sz="800"/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Number of Records</a:t>
            </a:r>
          </a:p>
          <a:p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InitialChange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InitialSeasonal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EffectContributionDecember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2018December 2018 – October 2019HighLowTrendSeasonQuality</a:t>
            </a:r>
            <a:r>
              <a:rPr lang="en-US" sz="800">
                <a:effectLst/>
              </a:rPr>
              <a:t>29±40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en-US" sz="800">
                <a:effectLst/>
              </a:rPr>
              <a:t>0.0%0.0%Ok</a:t>
            </a:r>
          </a:p>
          <a:p>
            <a:endParaRPr lang="en-US" sz="800">
              <a:effectLst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forecasts were computed using exponential smoothing.</a:t>
            </a:r>
            <a:br>
              <a:rPr lang="en-US" sz="800"/>
            </a:br>
            <a:br>
              <a:rPr lang="en-US" sz="800"/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Avg. Prices</a:t>
            </a:r>
          </a:p>
          <a:p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ModelQuality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MetricsSmoothing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CoefficientsLevelTrendSeasonRMSEMAEMASEMAPEAICAlphaBetaGamma</a:t>
            </a:r>
            <a:r>
              <a:rPr lang="en-US" sz="800">
                <a:effectLst/>
              </a:rPr>
              <a:t>AdditiveAdditiveNone4113131.031.3%2870.5000.0000.000</a:t>
            </a:r>
            <a:br>
              <a:rPr lang="en-US" sz="800"/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Number of Records</a:t>
            </a:r>
          </a:p>
          <a:p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ModelQuality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MetricsSmoothing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CoefficientsLevelTrendSeasonRMSEMAEMASEMAPEAICAlphaBetaGamma</a:t>
            </a:r>
            <a:r>
              <a:rPr lang="en-US" sz="800">
                <a:effectLst/>
              </a:rPr>
              <a:t>AdditiveNoneNone210.704.9%350.0400.0000.000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307E4-D74E-4309-8003-D7EA947AB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90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 Lines Model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linear trend model is computed for average of Prices (actual &amp; forecast) given Date Month. The model may be significant at p &lt;= 0.05. The factor Forecast indicator may be significant at p &lt;= 0.05. The factor Quarter of Date may be significant at p &lt;= 0.05. The factor Year of Date may be significant at p &lt;= 0.05.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formula: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 indicator*Quarter of Date*Year of Date*( Month of Date + intercept )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modeled observations: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filtered observations: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degrees of freedom: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degrees of freedom (DF):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 (sum squared error):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120327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 (mean squared error):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12032.7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R-Squared: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0.998769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error: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109.694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 (significance):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0.0001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of Variance: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 indicator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109931.74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109932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9.13605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0.0128386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Quarter of Date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1974476.4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116146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9.65247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0.0004404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 of Date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38104083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4.76301e+06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395.837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0.0001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linear trend model is computed for sum of Number of Records (actual &amp; forecast) given Date Month. The model may be significant at p &lt;= 0.05. The factor Year of Date may be significant at p &lt;= 0.05.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formula: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 indicator*Quarter of Date*Year of Date*( Month of Date + intercept )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modeled observations: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filtered observations: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degrees of freedom: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degrees of freedom (DF):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 (sum squared error):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9.83333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 (mean squared error):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0.983333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R-Squared: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0.870664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error: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0.991632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 (significance):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0.040611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of Variance: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 indicator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-1.7763568e-15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-1.776e-15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-1.806e-15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N/A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Quarter of Date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37.985781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2.23446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2.27233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0.094151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 of Date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26.22619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3.27827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3.33384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0.0392629</a:t>
            </a:r>
          </a:p>
          <a:p>
            <a:endParaRPr lang="en-US" sz="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307E4-D74E-4309-8003-D7EA947AB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4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Twitter_bird_logo_2012.sv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7DCE66-DFD0-4CC9-BD56-C90228A0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2" b="215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A81FADF-02A0-4E5D-9FB8-82A7A81EE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663" y="3231931"/>
            <a:ext cx="4829700" cy="1834056"/>
          </a:xfrm>
        </p:spPr>
        <p:txBody>
          <a:bodyPr>
            <a:normAutofit/>
          </a:bodyPr>
          <a:lstStyle/>
          <a:p>
            <a:r>
              <a:rPr lang="en-US" sz="4000" b="1"/>
              <a:t>TrumpTweets.Project3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EAB33FB-D6AD-4E8E-B6A8-8D372D62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6106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Prepared By:</a:t>
            </a:r>
            <a:endParaRPr lang="en-US" sz="2000">
              <a:cs typeface="Calibri" panose="020F0502020204030204"/>
            </a:endParaRPr>
          </a:p>
          <a:p>
            <a:pPr algn="r"/>
            <a:r>
              <a:rPr lang="en-US" sz="2000"/>
              <a:t>Edward Doris</a:t>
            </a:r>
            <a:endParaRPr lang="en-US" sz="2000">
              <a:cs typeface="Calibri" panose="020F0502020204030204"/>
            </a:endParaRPr>
          </a:p>
          <a:p>
            <a:pPr algn="r"/>
            <a:r>
              <a:rPr lang="en-US" sz="2000"/>
              <a:t>Hailu </a:t>
            </a:r>
            <a:r>
              <a:rPr lang="en-US" sz="2000" err="1"/>
              <a:t>Sefera</a:t>
            </a:r>
            <a:endParaRPr lang="en-US" sz="2000">
              <a:cs typeface="Calibri"/>
            </a:endParaRPr>
          </a:p>
          <a:p>
            <a:pPr algn="r"/>
            <a:r>
              <a:rPr lang="en-US" sz="2000"/>
              <a:t>Taiwo Onitiri</a:t>
            </a:r>
            <a:endParaRPr lang="en-US" sz="2000">
              <a:cs typeface="Calibri"/>
            </a:endParaRPr>
          </a:p>
          <a:p>
            <a:endParaRPr lang="en-US" sz="3600"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8FC47CF3-9371-4B9B-8F3A-27A46804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7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5DAC6-298D-4852-A0DB-7315D1D7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VADER Compound Sentiment Score ( Weekly - 2018)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5F18A-DCC8-4B68-B8BD-3AF9126A3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r="672" b="3"/>
          <a:stretch/>
        </p:blipFill>
        <p:spPr>
          <a:xfrm>
            <a:off x="4038600" y="963645"/>
            <a:ext cx="7188199" cy="49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C423-3984-4E37-B7D8-DA75382D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379502"/>
            <a:ext cx="11076316" cy="1325563"/>
          </a:xfrm>
        </p:spPr>
        <p:txBody>
          <a:bodyPr>
            <a:normAutofit/>
          </a:bodyPr>
          <a:lstStyle/>
          <a:p>
            <a:r>
              <a:rPr lang="en-GB" sz="4000" b="1">
                <a:cs typeface="Calibri Light"/>
              </a:rPr>
              <a:t>VADER Compound Sentiment Score ( Monthly-2018)</a:t>
            </a:r>
          </a:p>
        </p:txBody>
      </p:sp>
      <p:pic>
        <p:nvPicPr>
          <p:cNvPr id="8" name="Picture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6E3441C-93EF-4C1F-B171-57AE52794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597" y="1466192"/>
            <a:ext cx="9926542" cy="5285865"/>
          </a:xfrm>
        </p:spPr>
      </p:pic>
    </p:spTree>
    <p:extLst>
      <p:ext uri="{BB962C8B-B14F-4D97-AF65-F5344CB8AC3E}">
        <p14:creationId xmlns:p14="http://schemas.microsoft.com/office/powerpoint/2010/main" val="101651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095F-CA5D-470B-AA1F-4B75DE52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/>
              <a:t>Word Cloud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5C0C07-BCE3-4C1A-A4E8-A1BF23314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1893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39768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8695-2003-42F5-AC32-F5D2D4EB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05456"/>
          </a:xfrm>
        </p:spPr>
        <p:txBody>
          <a:bodyPr/>
          <a:lstStyle/>
          <a:p>
            <a:r>
              <a:rPr lang="en-US">
                <a:cs typeface="Calibri Light"/>
              </a:rPr>
              <a:t>Lack of Dimensions to make models work.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A1ECA-FCF0-4652-A367-C6F6E286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0581"/>
            <a:ext cx="5157787" cy="433633"/>
          </a:xfrm>
        </p:spPr>
        <p:txBody>
          <a:bodyPr>
            <a:normAutofit/>
          </a:bodyPr>
          <a:lstStyle/>
          <a:p>
            <a:r>
              <a:rPr lang="en-US">
                <a:cs typeface="Calibri"/>
              </a:rPr>
              <a:t>Confusion Matrix Fail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EC228-683A-425A-8198-D6EA40E11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1310327"/>
            <a:ext cx="4114800" cy="433634"/>
          </a:xfrm>
        </p:spPr>
        <p:txBody>
          <a:bodyPr>
            <a:normAutofit/>
          </a:bodyPr>
          <a:lstStyle/>
          <a:p>
            <a:r>
              <a:rPr lang="en-US">
                <a:cs typeface="Calibri"/>
              </a:rPr>
              <a:t>Linear Regression Fail</a:t>
            </a:r>
            <a:endParaRPr lang="en-US"/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5677C1-695C-467E-994E-8BF241C251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06394" y="1743961"/>
            <a:ext cx="4114800" cy="2780905"/>
          </a:xfrm>
        </p:spPr>
      </p:pic>
      <p:pic>
        <p:nvPicPr>
          <p:cNvPr id="8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31515F-953C-4E9B-9726-6F6300EC1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2" r="1" b="1"/>
          <a:stretch/>
        </p:blipFill>
        <p:spPr>
          <a:xfrm>
            <a:off x="470608" y="2106984"/>
            <a:ext cx="6011962" cy="309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5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E3CD-E7E2-4BEF-A8BD-8CC254FB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STOCK PREDICTION USING TRUMP TWITTER SENTIMENT ANALYSIS (2017-18)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3C7F-7EC1-41AB-9E83-0152FD50F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Pie chart showing positive and negative tweets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6A14E9-9D27-4DB0-B73C-4EB6691A8B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A7622-BD13-484D-B328-6EFDCC3E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Predicted DOW Price Vs Actual Price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B86770E-C070-491B-ACDD-067DF26577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419402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9FCEECE2-5A91-4129-8CCE-5C248316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71" y="0"/>
            <a:ext cx="7526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36C16-CAAB-4056-932B-4FE77B3E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E7B9-B791-488A-A7C0-87F4BBF8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>
                <a:solidFill>
                  <a:srgbClr val="000000"/>
                </a:solidFill>
                <a:cs typeface="Calibri"/>
              </a:rPr>
              <a:t>We were able to show correlation between number of tweets and sentiment.</a:t>
            </a:r>
          </a:p>
          <a:p>
            <a:r>
              <a:rPr lang="en-GB" sz="2400">
                <a:solidFill>
                  <a:srgbClr val="000000"/>
                </a:solidFill>
                <a:cs typeface="Calibri"/>
              </a:rPr>
              <a:t>More tweets with larger word counts trended towards more positive sentiment in those tweets.</a:t>
            </a:r>
          </a:p>
          <a:p>
            <a:r>
              <a:rPr lang="en-GB" sz="2400">
                <a:solidFill>
                  <a:srgbClr val="000000"/>
                </a:solidFill>
                <a:cs typeface="Calibri"/>
              </a:rPr>
              <a:t>Activity on twitter trended towards increasing in the middle of the week and at the end of the year.</a:t>
            </a:r>
          </a:p>
          <a:p>
            <a:r>
              <a:rPr lang="en-GB" sz="2400">
                <a:solidFill>
                  <a:srgbClr val="000000"/>
                </a:solidFill>
                <a:cs typeface="Calibri"/>
              </a:rPr>
              <a:t>I-phone was the most preferred device.</a:t>
            </a:r>
          </a:p>
          <a:p>
            <a:r>
              <a:rPr lang="en-GB" sz="2400">
                <a:solidFill>
                  <a:srgbClr val="000000"/>
                </a:solidFill>
                <a:cs typeface="Calibri"/>
              </a:rPr>
              <a:t>Bag of words technique seemed to highlight more negative phrases being used.</a:t>
            </a:r>
          </a:p>
          <a:p>
            <a:r>
              <a:rPr lang="en-GB" sz="2400">
                <a:solidFill>
                  <a:srgbClr val="000000"/>
                </a:solidFill>
                <a:cs typeface="Calibri"/>
              </a:rPr>
              <a:t>Our model wasn't a good fit.</a:t>
            </a:r>
            <a:endParaRPr lang="en-GB">
              <a:cs typeface="Calibri" panose="020F0502020204030204"/>
            </a:endParaRPr>
          </a:p>
          <a:p>
            <a:endParaRPr lang="en-GB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93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6A2D2-6016-46EA-B56B-649EA3CA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D88F-E502-4A7A-995A-AED57FEF0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>
                <a:solidFill>
                  <a:srgbClr val="000000"/>
                </a:solidFill>
                <a:cs typeface="Calibri"/>
              </a:rPr>
              <a:t>The general tone of the tweets was positive. Further analysis of the content of the negative and positive tweets would have benefitted the project.</a:t>
            </a:r>
            <a:endParaRPr lang="en-GB" sz="2400" err="1">
              <a:cs typeface="Calibri"/>
            </a:endParaRPr>
          </a:p>
          <a:p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Further exploration into the content of the tweets  would ensure the Vader scores are in alignment with the word frequency identified in the word cloud.</a:t>
            </a:r>
            <a:endParaRPr lang="en-GB" sz="2400">
              <a:solidFill>
                <a:srgbClr val="000000"/>
              </a:solidFill>
              <a:cs typeface="Calibri"/>
            </a:endParaRPr>
          </a:p>
          <a:p>
            <a:r>
              <a:rPr lang="en-GB" sz="2400">
                <a:solidFill>
                  <a:srgbClr val="000000"/>
                </a:solidFill>
                <a:cs typeface="Calibri"/>
              </a:rPr>
              <a:t>Our analysis of the tweets didn't identify sentiment exclusive to markets and the economy and may not correlate to the performance of the DJA.</a:t>
            </a:r>
          </a:p>
          <a:p>
            <a:r>
              <a:rPr lang="en-GB" sz="2400">
                <a:solidFill>
                  <a:srgbClr val="000000"/>
                </a:solidFill>
                <a:cs typeface="Calibri"/>
              </a:rPr>
              <a:t>Chiefs will win the Superbowl.</a:t>
            </a:r>
          </a:p>
          <a:p>
            <a:endParaRPr lang="en-GB" sz="2400">
              <a:solidFill>
                <a:srgbClr val="000000"/>
              </a:solidFill>
              <a:cs typeface="Calibri"/>
            </a:endParaRPr>
          </a:p>
          <a:p>
            <a:endParaRPr lang="en-GB" sz="24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GB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613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56A5F-35DC-45CB-95BE-BA36FDD1B17F}"/>
              </a:ext>
            </a:extLst>
          </p:cNvPr>
          <p:cNvSpPr txBox="1"/>
          <p:nvPr/>
        </p:nvSpPr>
        <p:spPr>
          <a:xfrm>
            <a:off x="7820245" y="5476232"/>
            <a:ext cx="366945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/>
              <a:t>THANK YOU !</a:t>
            </a:r>
            <a:endParaRPr lang="en-US" sz="4400" b="1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EA4D4-8732-49A5-BF7C-6C6CF7B83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06951" y="256497"/>
            <a:ext cx="702945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6CDD72-B979-43DD-B11D-03F077247ABA}"/>
              </a:ext>
            </a:extLst>
          </p:cNvPr>
          <p:cNvSpPr txBox="1"/>
          <p:nvPr/>
        </p:nvSpPr>
        <p:spPr>
          <a:xfrm>
            <a:off x="-1815361" y="8729075"/>
            <a:ext cx="702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File:Twitter_bird_logo_2012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432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62C84D1B-63AD-49CB-9C38-C4FF0A2B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09" y="324037"/>
            <a:ext cx="4135296" cy="617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7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Sheet 2">
            <a:extLst>
              <a:ext uri="{FF2B5EF4-FFF2-40B4-BE49-F238E27FC236}">
                <a16:creationId xmlns:a16="http://schemas.microsoft.com/office/drawing/2014/main" id="{1EB9ACC4-66BE-4079-9C01-BD31E1F99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28" y="643467"/>
            <a:ext cx="59109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4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4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63119478-93EA-4C52-8F0A-853982AB4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88" y="643467"/>
            <a:ext cx="534822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984A8EC0-56DB-4A8F-BBA5-6059E0C82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29" y="643467"/>
            <a:ext cx="81329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04FCA19A-2FFA-4D52-8513-56B3AA970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7" y="0"/>
            <a:ext cx="11286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6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81C77893-88AF-4113-AA4C-C545877F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61" y="643467"/>
            <a:ext cx="341227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E5B2279B-7FFE-4AFB-B23C-F6020C086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35" y="523802"/>
            <a:ext cx="9157187" cy="598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7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de10" descr="Sheet 9">
            <a:extLst>
              <a:ext uri="{FF2B5EF4-FFF2-40B4-BE49-F238E27FC236}">
                <a16:creationId xmlns:a16="http://schemas.microsoft.com/office/drawing/2014/main" id="{132D9FC7-15A9-404A-A3F0-7A727CB24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70337"/>
            <a:ext cx="10905066" cy="23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TrumpTweets.Project3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VADER Compound Sentiment Score ( Weekly - 2018)</vt:lpstr>
      <vt:lpstr>VADER Compound Sentiment Score ( Monthly-2018)</vt:lpstr>
      <vt:lpstr>Word Cloud</vt:lpstr>
      <vt:lpstr>Lack of Dimensions to make models work.</vt:lpstr>
      <vt:lpstr>STOCK PREDICTION USING TRUMP TWITTER SENTIMENT ANALYSIS (2017-18)</vt:lpstr>
      <vt:lpstr>PowerPoint Presentation</vt:lpstr>
      <vt:lpstr>Observation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TrumpTweets.Project3</dc:title>
  <dc:creator>Taiwo Onitiri</dc:creator>
  <cp:revision>1</cp:revision>
  <dcterms:created xsi:type="dcterms:W3CDTF">2020-01-11T01:42:02Z</dcterms:created>
  <dcterms:modified xsi:type="dcterms:W3CDTF">2020-01-15T20:42:17Z</dcterms:modified>
</cp:coreProperties>
</file>