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24E11-91AF-4F6D-87EE-4717C38B8EB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2000525-7739-4E92-B185-03A4EC5DFE8F}">
      <dgm:prSet phldrT="[Texto]"/>
      <dgm:spPr/>
      <dgm:t>
        <a:bodyPr/>
        <a:lstStyle/>
        <a:p>
          <a:r>
            <a:rPr lang="es-ES" dirty="0" smtClean="0"/>
            <a:t>Servidor Web</a:t>
          </a:r>
          <a:endParaRPr lang="es-ES" dirty="0"/>
        </a:p>
      </dgm:t>
    </dgm:pt>
    <dgm:pt modelId="{AD7CD43D-9F5B-4E04-B11A-C5BE6AF29129}" type="parTrans" cxnId="{B347756E-40CB-4C54-918F-1DACAA901E73}">
      <dgm:prSet/>
      <dgm:spPr/>
      <dgm:t>
        <a:bodyPr/>
        <a:lstStyle/>
        <a:p>
          <a:endParaRPr lang="es-ES"/>
        </a:p>
      </dgm:t>
    </dgm:pt>
    <dgm:pt modelId="{98A9C158-8D68-428B-8E87-FFEB62EA65D9}" type="sibTrans" cxnId="{B347756E-40CB-4C54-918F-1DACAA901E73}">
      <dgm:prSet/>
      <dgm:spPr/>
      <dgm:t>
        <a:bodyPr/>
        <a:lstStyle/>
        <a:p>
          <a:endParaRPr lang="es-ES"/>
        </a:p>
      </dgm:t>
    </dgm:pt>
    <dgm:pt modelId="{170E0AD9-3891-4F56-8CC0-5E49CA7897E4}">
      <dgm:prSet phldrT="[Texto]"/>
      <dgm:spPr/>
      <dgm:t>
        <a:bodyPr/>
        <a:lstStyle/>
        <a:p>
          <a:r>
            <a:rPr lang="es-ES" dirty="0" smtClean="0"/>
            <a:t>Scripts del sistema</a:t>
          </a:r>
          <a:endParaRPr lang="es-ES" dirty="0"/>
        </a:p>
      </dgm:t>
    </dgm:pt>
    <dgm:pt modelId="{0707B470-7AA7-4F12-A880-F68F538F67FB}" type="parTrans" cxnId="{E3F16312-A0DF-4060-84F1-F65BD485E268}">
      <dgm:prSet/>
      <dgm:spPr/>
      <dgm:t>
        <a:bodyPr/>
        <a:lstStyle/>
        <a:p>
          <a:endParaRPr lang="es-ES"/>
        </a:p>
      </dgm:t>
    </dgm:pt>
    <dgm:pt modelId="{5FB71F8E-B46F-4929-B0D2-60AFF8190D83}" type="sibTrans" cxnId="{E3F16312-A0DF-4060-84F1-F65BD485E268}">
      <dgm:prSet/>
      <dgm:spPr/>
      <dgm:t>
        <a:bodyPr/>
        <a:lstStyle/>
        <a:p>
          <a:endParaRPr lang="es-ES"/>
        </a:p>
      </dgm:t>
    </dgm:pt>
    <dgm:pt modelId="{B7850445-3832-4ACF-BE14-B234649441CA}">
      <dgm:prSet phldrT="[Texto]"/>
      <dgm:spPr/>
      <dgm:t>
        <a:bodyPr/>
        <a:lstStyle/>
        <a:p>
          <a:r>
            <a:rPr lang="es-ES" dirty="0" err="1" smtClean="0"/>
            <a:t>Arduino</a:t>
          </a:r>
          <a:endParaRPr lang="es-ES" dirty="0"/>
        </a:p>
      </dgm:t>
    </dgm:pt>
    <dgm:pt modelId="{98874948-2B96-4902-9D6B-16110CA60D49}" type="parTrans" cxnId="{5CB89498-5A52-4422-A7DE-219B4E084469}">
      <dgm:prSet/>
      <dgm:spPr/>
      <dgm:t>
        <a:bodyPr/>
        <a:lstStyle/>
        <a:p>
          <a:endParaRPr lang="es-ES"/>
        </a:p>
      </dgm:t>
    </dgm:pt>
    <dgm:pt modelId="{289040C3-8A21-48CB-A9E3-31D45EEC6F46}" type="sibTrans" cxnId="{5CB89498-5A52-4422-A7DE-219B4E084469}">
      <dgm:prSet/>
      <dgm:spPr/>
      <dgm:t>
        <a:bodyPr/>
        <a:lstStyle/>
        <a:p>
          <a:endParaRPr lang="es-ES"/>
        </a:p>
      </dgm:t>
    </dgm:pt>
    <dgm:pt modelId="{50F43897-E074-4BFF-8D10-A32608A06B74}" type="pres">
      <dgm:prSet presAssocID="{A4524E11-91AF-4F6D-87EE-4717C38B8EB3}" presName="Name0" presStyleCnt="0">
        <dgm:presLayoutVars>
          <dgm:dir/>
          <dgm:animLvl val="lvl"/>
          <dgm:resizeHandles val="exact"/>
        </dgm:presLayoutVars>
      </dgm:prSet>
      <dgm:spPr/>
    </dgm:pt>
    <dgm:pt modelId="{72F297C4-F3A4-43C2-A63E-E609586A2106}" type="pres">
      <dgm:prSet presAssocID="{42000525-7739-4E92-B185-03A4EC5DFE8F}" presName="Name8" presStyleCnt="0"/>
      <dgm:spPr/>
    </dgm:pt>
    <dgm:pt modelId="{69913236-3B63-4EBF-A560-6320E8BCB48D}" type="pres">
      <dgm:prSet presAssocID="{42000525-7739-4E92-B185-03A4EC5DFE8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C51A8B-C781-41D6-9940-E0F682C8E7AE}" type="pres">
      <dgm:prSet presAssocID="{42000525-7739-4E92-B185-03A4EC5DFE8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2AC1BC-308D-4721-8152-4D7290E33343}" type="pres">
      <dgm:prSet presAssocID="{170E0AD9-3891-4F56-8CC0-5E49CA7897E4}" presName="Name8" presStyleCnt="0"/>
      <dgm:spPr/>
    </dgm:pt>
    <dgm:pt modelId="{382F9656-5EAC-48C6-BD25-B7B752EBFB48}" type="pres">
      <dgm:prSet presAssocID="{170E0AD9-3891-4F56-8CC0-5E49CA7897E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2C6261-6B3A-44D9-91E4-11171A0ED6AE}" type="pres">
      <dgm:prSet presAssocID="{170E0AD9-3891-4F56-8CC0-5E49CA7897E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27DAAC-2E95-4F10-B715-BCECF89421D9}" type="pres">
      <dgm:prSet presAssocID="{B7850445-3832-4ACF-BE14-B234649441CA}" presName="Name8" presStyleCnt="0"/>
      <dgm:spPr/>
    </dgm:pt>
    <dgm:pt modelId="{AF60F1C1-4B89-4CCD-9BC5-57CCC52A7696}" type="pres">
      <dgm:prSet presAssocID="{B7850445-3832-4ACF-BE14-B234649441CA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B4936C-6779-42A4-BF7B-1AB1961F6F0B}" type="pres">
      <dgm:prSet presAssocID="{B7850445-3832-4ACF-BE14-B234649441C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6218FE9-2A44-4C12-9569-DF6807BF3612}" type="presOf" srcId="{B7850445-3832-4ACF-BE14-B234649441CA}" destId="{6BB4936C-6779-42A4-BF7B-1AB1961F6F0B}" srcOrd="1" destOrd="0" presId="urn:microsoft.com/office/officeart/2005/8/layout/pyramid1"/>
    <dgm:cxn modelId="{B347756E-40CB-4C54-918F-1DACAA901E73}" srcId="{A4524E11-91AF-4F6D-87EE-4717C38B8EB3}" destId="{42000525-7739-4E92-B185-03A4EC5DFE8F}" srcOrd="0" destOrd="0" parTransId="{AD7CD43D-9F5B-4E04-B11A-C5BE6AF29129}" sibTransId="{98A9C158-8D68-428B-8E87-FFEB62EA65D9}"/>
    <dgm:cxn modelId="{E3C27693-27CF-45AC-BCEB-CE0395B23D95}" type="presOf" srcId="{42000525-7739-4E92-B185-03A4EC5DFE8F}" destId="{69913236-3B63-4EBF-A560-6320E8BCB48D}" srcOrd="0" destOrd="0" presId="urn:microsoft.com/office/officeart/2005/8/layout/pyramid1"/>
    <dgm:cxn modelId="{9C15AA25-85F5-47AD-9F57-44D43DD228DF}" type="presOf" srcId="{42000525-7739-4E92-B185-03A4EC5DFE8F}" destId="{A8C51A8B-C781-41D6-9940-E0F682C8E7AE}" srcOrd="1" destOrd="0" presId="urn:microsoft.com/office/officeart/2005/8/layout/pyramid1"/>
    <dgm:cxn modelId="{A04E017C-E363-4A83-BEA1-30E3C9F10DEA}" type="presOf" srcId="{170E0AD9-3891-4F56-8CC0-5E49CA7897E4}" destId="{382F9656-5EAC-48C6-BD25-B7B752EBFB48}" srcOrd="0" destOrd="0" presId="urn:microsoft.com/office/officeart/2005/8/layout/pyramid1"/>
    <dgm:cxn modelId="{5CB89498-5A52-4422-A7DE-219B4E084469}" srcId="{A4524E11-91AF-4F6D-87EE-4717C38B8EB3}" destId="{B7850445-3832-4ACF-BE14-B234649441CA}" srcOrd="2" destOrd="0" parTransId="{98874948-2B96-4902-9D6B-16110CA60D49}" sibTransId="{289040C3-8A21-48CB-A9E3-31D45EEC6F46}"/>
    <dgm:cxn modelId="{D0A0F83F-E11B-4259-96E1-303A2AD89528}" type="presOf" srcId="{B7850445-3832-4ACF-BE14-B234649441CA}" destId="{AF60F1C1-4B89-4CCD-9BC5-57CCC52A7696}" srcOrd="0" destOrd="0" presId="urn:microsoft.com/office/officeart/2005/8/layout/pyramid1"/>
    <dgm:cxn modelId="{E3F16312-A0DF-4060-84F1-F65BD485E268}" srcId="{A4524E11-91AF-4F6D-87EE-4717C38B8EB3}" destId="{170E0AD9-3891-4F56-8CC0-5E49CA7897E4}" srcOrd="1" destOrd="0" parTransId="{0707B470-7AA7-4F12-A880-F68F538F67FB}" sibTransId="{5FB71F8E-B46F-4929-B0D2-60AFF8190D83}"/>
    <dgm:cxn modelId="{7E0DB593-0A12-4DD9-A987-2FB6A0524DED}" type="presOf" srcId="{A4524E11-91AF-4F6D-87EE-4717C38B8EB3}" destId="{50F43897-E074-4BFF-8D10-A32608A06B74}" srcOrd="0" destOrd="0" presId="urn:microsoft.com/office/officeart/2005/8/layout/pyramid1"/>
    <dgm:cxn modelId="{97158204-7197-4F8B-9F48-8FCCD45F8FC9}" type="presOf" srcId="{170E0AD9-3891-4F56-8CC0-5E49CA7897E4}" destId="{A12C6261-6B3A-44D9-91E4-11171A0ED6AE}" srcOrd="1" destOrd="0" presId="urn:microsoft.com/office/officeart/2005/8/layout/pyramid1"/>
    <dgm:cxn modelId="{3C0AE063-FBAD-423D-8099-80F315C49E17}" type="presParOf" srcId="{50F43897-E074-4BFF-8D10-A32608A06B74}" destId="{72F297C4-F3A4-43C2-A63E-E609586A2106}" srcOrd="0" destOrd="0" presId="urn:microsoft.com/office/officeart/2005/8/layout/pyramid1"/>
    <dgm:cxn modelId="{4A0CC352-1031-4828-9D26-E8792163B0E0}" type="presParOf" srcId="{72F297C4-F3A4-43C2-A63E-E609586A2106}" destId="{69913236-3B63-4EBF-A560-6320E8BCB48D}" srcOrd="0" destOrd="0" presId="urn:microsoft.com/office/officeart/2005/8/layout/pyramid1"/>
    <dgm:cxn modelId="{6FED47CB-42BE-40B3-AD48-185C5D5580B9}" type="presParOf" srcId="{72F297C4-F3A4-43C2-A63E-E609586A2106}" destId="{A8C51A8B-C781-41D6-9940-E0F682C8E7AE}" srcOrd="1" destOrd="0" presId="urn:microsoft.com/office/officeart/2005/8/layout/pyramid1"/>
    <dgm:cxn modelId="{EA8C4C81-D031-48F0-8DBA-55457A9BB285}" type="presParOf" srcId="{50F43897-E074-4BFF-8D10-A32608A06B74}" destId="{8C2AC1BC-308D-4721-8152-4D7290E33343}" srcOrd="1" destOrd="0" presId="urn:microsoft.com/office/officeart/2005/8/layout/pyramid1"/>
    <dgm:cxn modelId="{DDCF238E-8667-462C-A58B-4C1EF821F386}" type="presParOf" srcId="{8C2AC1BC-308D-4721-8152-4D7290E33343}" destId="{382F9656-5EAC-48C6-BD25-B7B752EBFB48}" srcOrd="0" destOrd="0" presId="urn:microsoft.com/office/officeart/2005/8/layout/pyramid1"/>
    <dgm:cxn modelId="{6C91D9D8-F641-42DE-A06D-905F065F3002}" type="presParOf" srcId="{8C2AC1BC-308D-4721-8152-4D7290E33343}" destId="{A12C6261-6B3A-44D9-91E4-11171A0ED6AE}" srcOrd="1" destOrd="0" presId="urn:microsoft.com/office/officeart/2005/8/layout/pyramid1"/>
    <dgm:cxn modelId="{FD979CF9-86FE-4BF7-9371-5AD3745A4395}" type="presParOf" srcId="{50F43897-E074-4BFF-8D10-A32608A06B74}" destId="{BA27DAAC-2E95-4F10-B715-BCECF89421D9}" srcOrd="2" destOrd="0" presId="urn:microsoft.com/office/officeart/2005/8/layout/pyramid1"/>
    <dgm:cxn modelId="{509C1992-9120-4082-A22C-D1A6BFFB79C8}" type="presParOf" srcId="{BA27DAAC-2E95-4F10-B715-BCECF89421D9}" destId="{AF60F1C1-4B89-4CCD-9BC5-57CCC52A7696}" srcOrd="0" destOrd="0" presId="urn:microsoft.com/office/officeart/2005/8/layout/pyramid1"/>
    <dgm:cxn modelId="{E1C513C5-4B91-4FA6-8BD4-769DB305B17B}" type="presParOf" srcId="{BA27DAAC-2E95-4F10-B715-BCECF89421D9}" destId="{6BB4936C-6779-42A4-BF7B-1AB1961F6F0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3184BC-397F-4C1A-9E68-E514BFBBBC7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6985B94-A3F8-4F79-A54D-97C863D56A3B}">
      <dgm:prSet phldrT="[Texto]" custT="1"/>
      <dgm:spPr/>
      <dgm:t>
        <a:bodyPr/>
        <a:lstStyle/>
        <a:p>
          <a:r>
            <a:rPr lang="es-ES" sz="2000" b="1" u="sng" dirty="0" err="1" smtClean="0"/>
            <a:t>Index.php</a:t>
          </a:r>
          <a:endParaRPr lang="es-ES" sz="2000" b="1" u="sng" dirty="0"/>
        </a:p>
      </dgm:t>
    </dgm:pt>
    <dgm:pt modelId="{987F9290-8E7F-49E6-A211-D2B7B7A3E90F}" type="parTrans" cxnId="{882A4FD8-8A92-48BF-99BC-DFDC36C1E7F2}">
      <dgm:prSet/>
      <dgm:spPr/>
      <dgm:t>
        <a:bodyPr/>
        <a:lstStyle/>
        <a:p>
          <a:endParaRPr lang="es-ES"/>
        </a:p>
      </dgm:t>
    </dgm:pt>
    <dgm:pt modelId="{899CD20F-A9CF-4372-92A5-6856D7040C0C}" type="sibTrans" cxnId="{882A4FD8-8A92-48BF-99BC-DFDC36C1E7F2}">
      <dgm:prSet/>
      <dgm:spPr/>
      <dgm:t>
        <a:bodyPr/>
        <a:lstStyle/>
        <a:p>
          <a:endParaRPr lang="es-ES"/>
        </a:p>
      </dgm:t>
    </dgm:pt>
    <dgm:pt modelId="{672EB4B7-2606-445D-AF8B-AED3E7937E9E}">
      <dgm:prSet phldrT="[Texto]" custT="1"/>
      <dgm:spPr/>
      <dgm:t>
        <a:bodyPr/>
        <a:lstStyle/>
        <a:p>
          <a:r>
            <a:rPr lang="es-ES" sz="2000" b="1" u="sng" dirty="0" smtClean="0"/>
            <a:t>Arduino_xxxxx.sh</a:t>
          </a:r>
          <a:endParaRPr lang="es-ES" sz="2000" b="1" u="sng" dirty="0" smtClean="0"/>
        </a:p>
        <a:p>
          <a:endParaRPr lang="es-ES" sz="2000" b="1" u="sng" dirty="0" smtClean="0"/>
        </a:p>
        <a:p>
          <a:r>
            <a:rPr lang="es-ES" sz="2000" b="1" u="sng" dirty="0" smtClean="0"/>
            <a:t>Arduino.py</a:t>
          </a:r>
        </a:p>
        <a:p>
          <a:endParaRPr lang="es-ES" sz="2000" dirty="0"/>
        </a:p>
      </dgm:t>
    </dgm:pt>
    <dgm:pt modelId="{F3E73E7A-45BB-4146-953E-87DF08D445DF}" type="parTrans" cxnId="{0FD3484E-3E2F-495B-A290-16F77DA5EE9E}">
      <dgm:prSet/>
      <dgm:spPr/>
      <dgm:t>
        <a:bodyPr/>
        <a:lstStyle/>
        <a:p>
          <a:endParaRPr lang="es-ES"/>
        </a:p>
      </dgm:t>
    </dgm:pt>
    <dgm:pt modelId="{C75BF440-CDC3-45BF-A4BB-EAF76F065511}" type="sibTrans" cxnId="{0FD3484E-3E2F-495B-A290-16F77DA5EE9E}">
      <dgm:prSet/>
      <dgm:spPr/>
      <dgm:t>
        <a:bodyPr/>
        <a:lstStyle/>
        <a:p>
          <a:endParaRPr lang="es-ES"/>
        </a:p>
      </dgm:t>
    </dgm:pt>
    <dgm:pt modelId="{0D67C186-DDDF-45D8-AB9B-DF1AC3F1A3CE}">
      <dgm:prSet phldrT="[Texto]" custT="1"/>
      <dgm:spPr/>
      <dgm:t>
        <a:bodyPr/>
        <a:lstStyle/>
        <a:p>
          <a:r>
            <a:rPr lang="es-ES" sz="2000" b="1" u="sng" dirty="0" err="1" smtClean="0"/>
            <a:t>Raspton_arduino</a:t>
          </a:r>
          <a:endParaRPr lang="es-ES" sz="2000" b="1" u="sng" dirty="0"/>
        </a:p>
      </dgm:t>
    </dgm:pt>
    <dgm:pt modelId="{F8A0CE4D-CA71-491F-8314-5104C10BF8BF}" type="parTrans" cxnId="{CDCE565F-C47C-4624-A500-E1E1A50A1395}">
      <dgm:prSet/>
      <dgm:spPr/>
      <dgm:t>
        <a:bodyPr/>
        <a:lstStyle/>
        <a:p>
          <a:endParaRPr lang="es-ES"/>
        </a:p>
      </dgm:t>
    </dgm:pt>
    <dgm:pt modelId="{1137059A-C20D-429F-9A2B-1EC604B50842}" type="sibTrans" cxnId="{CDCE565F-C47C-4624-A500-E1E1A50A1395}">
      <dgm:prSet/>
      <dgm:spPr/>
      <dgm:t>
        <a:bodyPr/>
        <a:lstStyle/>
        <a:p>
          <a:endParaRPr lang="es-ES"/>
        </a:p>
      </dgm:t>
    </dgm:pt>
    <dgm:pt modelId="{DD6E2515-FE49-46BB-9438-AC4217977ED6}" type="pres">
      <dgm:prSet presAssocID="{093184BC-397F-4C1A-9E68-E514BFBBBC72}" presName="Name0" presStyleCnt="0">
        <dgm:presLayoutVars>
          <dgm:dir/>
          <dgm:animLvl val="lvl"/>
          <dgm:resizeHandles val="exact"/>
        </dgm:presLayoutVars>
      </dgm:prSet>
      <dgm:spPr/>
    </dgm:pt>
    <dgm:pt modelId="{5D4C20F8-4CCA-4178-9E2C-D5CA71D31E93}" type="pres">
      <dgm:prSet presAssocID="{E6985B94-A3F8-4F79-A54D-97C863D56A3B}" presName="Name8" presStyleCnt="0"/>
      <dgm:spPr/>
    </dgm:pt>
    <dgm:pt modelId="{557C1812-5A74-4B18-9CE5-714289A9AB22}" type="pres">
      <dgm:prSet presAssocID="{E6985B94-A3F8-4F79-A54D-97C863D56A3B}" presName="level" presStyleLbl="node1" presStyleIdx="0" presStyleCnt="3" custScaleY="280305" custLinFactNeighborX="547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E6F73E-B2F6-44B6-A14E-7677614F743B}" type="pres">
      <dgm:prSet presAssocID="{E6985B94-A3F8-4F79-A54D-97C863D56A3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011E3D-F5DC-40E6-B312-A7F5E6FD553B}" type="pres">
      <dgm:prSet presAssocID="{672EB4B7-2606-445D-AF8B-AED3E7937E9E}" presName="Name8" presStyleCnt="0"/>
      <dgm:spPr/>
    </dgm:pt>
    <dgm:pt modelId="{5DB65E10-5F87-46F7-A8E0-7B664952FED8}" type="pres">
      <dgm:prSet presAssocID="{672EB4B7-2606-445D-AF8B-AED3E7937E9E}" presName="level" presStyleLbl="node1" presStyleIdx="1" presStyleCnt="3" custScaleY="20790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3F124A-19EB-4763-94DE-3471DB02CF75}" type="pres">
      <dgm:prSet presAssocID="{672EB4B7-2606-445D-AF8B-AED3E7937E9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155C80-E4AB-45A5-95F5-4C22391321A5}" type="pres">
      <dgm:prSet presAssocID="{0D67C186-DDDF-45D8-AB9B-DF1AC3F1A3CE}" presName="Name8" presStyleCnt="0"/>
      <dgm:spPr/>
    </dgm:pt>
    <dgm:pt modelId="{7B6A525D-DA05-42CF-B6A3-2767053D3F0E}" type="pres">
      <dgm:prSet presAssocID="{0D67C186-DDDF-45D8-AB9B-DF1AC3F1A3CE}" presName="level" presStyleLbl="node1" presStyleIdx="2" presStyleCnt="3" custLinFactNeighborX="-793" custLinFactNeighborY="281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D884E6-3C53-43D5-83CB-EBC9EC08F53F}" type="pres">
      <dgm:prSet presAssocID="{0D67C186-DDDF-45D8-AB9B-DF1AC3F1A3C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64ABFA6-5B46-4318-9135-2322499A4847}" type="presOf" srcId="{E6985B94-A3F8-4F79-A54D-97C863D56A3B}" destId="{557C1812-5A74-4B18-9CE5-714289A9AB22}" srcOrd="0" destOrd="0" presId="urn:microsoft.com/office/officeart/2005/8/layout/pyramid1"/>
    <dgm:cxn modelId="{A0E48CD5-C8AC-49F0-982E-64482BAB1E6F}" type="presOf" srcId="{093184BC-397F-4C1A-9E68-E514BFBBBC72}" destId="{DD6E2515-FE49-46BB-9438-AC4217977ED6}" srcOrd="0" destOrd="0" presId="urn:microsoft.com/office/officeart/2005/8/layout/pyramid1"/>
    <dgm:cxn modelId="{CDCE565F-C47C-4624-A500-E1E1A50A1395}" srcId="{093184BC-397F-4C1A-9E68-E514BFBBBC72}" destId="{0D67C186-DDDF-45D8-AB9B-DF1AC3F1A3CE}" srcOrd="2" destOrd="0" parTransId="{F8A0CE4D-CA71-491F-8314-5104C10BF8BF}" sibTransId="{1137059A-C20D-429F-9A2B-1EC604B50842}"/>
    <dgm:cxn modelId="{E7EE6D50-E4BB-41D5-9E5E-ADFBDA92D6ED}" type="presOf" srcId="{672EB4B7-2606-445D-AF8B-AED3E7937E9E}" destId="{5DB65E10-5F87-46F7-A8E0-7B664952FED8}" srcOrd="0" destOrd="0" presId="urn:microsoft.com/office/officeart/2005/8/layout/pyramid1"/>
    <dgm:cxn modelId="{0FD3484E-3E2F-495B-A290-16F77DA5EE9E}" srcId="{093184BC-397F-4C1A-9E68-E514BFBBBC72}" destId="{672EB4B7-2606-445D-AF8B-AED3E7937E9E}" srcOrd="1" destOrd="0" parTransId="{F3E73E7A-45BB-4146-953E-87DF08D445DF}" sibTransId="{C75BF440-CDC3-45BF-A4BB-EAF76F065511}"/>
    <dgm:cxn modelId="{E280812E-3321-4192-977D-CC7072D3B8E0}" type="presOf" srcId="{E6985B94-A3F8-4F79-A54D-97C863D56A3B}" destId="{3EE6F73E-B2F6-44B6-A14E-7677614F743B}" srcOrd="1" destOrd="0" presId="urn:microsoft.com/office/officeart/2005/8/layout/pyramid1"/>
    <dgm:cxn modelId="{5AE6905A-782B-4615-9E93-F8E69751F6FB}" type="presOf" srcId="{672EB4B7-2606-445D-AF8B-AED3E7937E9E}" destId="{DF3F124A-19EB-4763-94DE-3471DB02CF75}" srcOrd="1" destOrd="0" presId="urn:microsoft.com/office/officeart/2005/8/layout/pyramid1"/>
    <dgm:cxn modelId="{8BF61BBA-99DC-494F-B5D0-228F92854A06}" type="presOf" srcId="{0D67C186-DDDF-45D8-AB9B-DF1AC3F1A3CE}" destId="{B5D884E6-3C53-43D5-83CB-EBC9EC08F53F}" srcOrd="1" destOrd="0" presId="urn:microsoft.com/office/officeart/2005/8/layout/pyramid1"/>
    <dgm:cxn modelId="{843CCC5C-6B3F-422B-80F5-B6C592EC7A67}" type="presOf" srcId="{0D67C186-DDDF-45D8-AB9B-DF1AC3F1A3CE}" destId="{7B6A525D-DA05-42CF-B6A3-2767053D3F0E}" srcOrd="0" destOrd="0" presId="urn:microsoft.com/office/officeart/2005/8/layout/pyramid1"/>
    <dgm:cxn modelId="{882A4FD8-8A92-48BF-99BC-DFDC36C1E7F2}" srcId="{093184BC-397F-4C1A-9E68-E514BFBBBC72}" destId="{E6985B94-A3F8-4F79-A54D-97C863D56A3B}" srcOrd="0" destOrd="0" parTransId="{987F9290-8E7F-49E6-A211-D2B7B7A3E90F}" sibTransId="{899CD20F-A9CF-4372-92A5-6856D7040C0C}"/>
    <dgm:cxn modelId="{136A2816-40FD-43EC-8711-5864B2F2693F}" type="presParOf" srcId="{DD6E2515-FE49-46BB-9438-AC4217977ED6}" destId="{5D4C20F8-4CCA-4178-9E2C-D5CA71D31E93}" srcOrd="0" destOrd="0" presId="urn:microsoft.com/office/officeart/2005/8/layout/pyramid1"/>
    <dgm:cxn modelId="{3EC97C8B-EE62-4878-9451-D705605A0D2A}" type="presParOf" srcId="{5D4C20F8-4CCA-4178-9E2C-D5CA71D31E93}" destId="{557C1812-5A74-4B18-9CE5-714289A9AB22}" srcOrd="0" destOrd="0" presId="urn:microsoft.com/office/officeart/2005/8/layout/pyramid1"/>
    <dgm:cxn modelId="{BA78188D-6C47-44F3-9AB5-20424C2461D6}" type="presParOf" srcId="{5D4C20F8-4CCA-4178-9E2C-D5CA71D31E93}" destId="{3EE6F73E-B2F6-44B6-A14E-7677614F743B}" srcOrd="1" destOrd="0" presId="urn:microsoft.com/office/officeart/2005/8/layout/pyramid1"/>
    <dgm:cxn modelId="{937C8281-ABEF-4E2D-A1A5-0EBCD0FE9D44}" type="presParOf" srcId="{DD6E2515-FE49-46BB-9438-AC4217977ED6}" destId="{65011E3D-F5DC-40E6-B312-A7F5E6FD553B}" srcOrd="1" destOrd="0" presId="urn:microsoft.com/office/officeart/2005/8/layout/pyramid1"/>
    <dgm:cxn modelId="{F1D54F92-F390-4113-B44B-EB99D92927F3}" type="presParOf" srcId="{65011E3D-F5DC-40E6-B312-A7F5E6FD553B}" destId="{5DB65E10-5F87-46F7-A8E0-7B664952FED8}" srcOrd="0" destOrd="0" presId="urn:microsoft.com/office/officeart/2005/8/layout/pyramid1"/>
    <dgm:cxn modelId="{1EBEB399-E269-4DA7-8F3D-34A51A132716}" type="presParOf" srcId="{65011E3D-F5DC-40E6-B312-A7F5E6FD553B}" destId="{DF3F124A-19EB-4763-94DE-3471DB02CF75}" srcOrd="1" destOrd="0" presId="urn:microsoft.com/office/officeart/2005/8/layout/pyramid1"/>
    <dgm:cxn modelId="{F70C7F57-CF94-4B8D-BB69-98449D1720D9}" type="presParOf" srcId="{DD6E2515-FE49-46BB-9438-AC4217977ED6}" destId="{4B155C80-E4AB-45A5-95F5-4C22391321A5}" srcOrd="2" destOrd="0" presId="urn:microsoft.com/office/officeart/2005/8/layout/pyramid1"/>
    <dgm:cxn modelId="{E8D96AFF-F0B9-4327-A0B1-31B9BA7C7FD7}" type="presParOf" srcId="{4B155C80-E4AB-45A5-95F5-4C22391321A5}" destId="{7B6A525D-DA05-42CF-B6A3-2767053D3F0E}" srcOrd="0" destOrd="0" presId="urn:microsoft.com/office/officeart/2005/8/layout/pyramid1"/>
    <dgm:cxn modelId="{73E31A04-6909-4814-A68F-90FD4A8743DE}" type="presParOf" srcId="{4B155C80-E4AB-45A5-95F5-4C22391321A5}" destId="{B5D884E6-3C53-43D5-83CB-EBC9EC08F53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13236-3B63-4EBF-A560-6320E8BCB48D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Servidor Web</a:t>
          </a:r>
          <a:endParaRPr lang="es-ES" sz="3900" kern="1200" dirty="0"/>
        </a:p>
      </dsp:txBody>
      <dsp:txXfrm>
        <a:off x="2032000" y="0"/>
        <a:ext cx="2032000" cy="1354666"/>
      </dsp:txXfrm>
    </dsp:sp>
    <dsp:sp modelId="{382F9656-5EAC-48C6-BD25-B7B752EBFB48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Scripts del sistema</a:t>
          </a:r>
          <a:endParaRPr lang="es-ES" sz="3900" kern="1200" dirty="0"/>
        </a:p>
      </dsp:txBody>
      <dsp:txXfrm>
        <a:off x="1727199" y="1354666"/>
        <a:ext cx="2641600" cy="1354666"/>
      </dsp:txXfrm>
    </dsp:sp>
    <dsp:sp modelId="{AF60F1C1-4B89-4CCD-9BC5-57CCC52A7696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err="1" smtClean="0"/>
            <a:t>Arduino</a:t>
          </a:r>
          <a:endParaRPr lang="es-ES" sz="3900" kern="1200" dirty="0"/>
        </a:p>
      </dsp:txBody>
      <dsp:txXfrm>
        <a:off x="1066799" y="2709333"/>
        <a:ext cx="3962400" cy="1354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C1812-5A74-4B18-9CE5-714289A9AB22}">
      <dsp:nvSpPr>
        <dsp:cNvPr id="0" name=""/>
        <dsp:cNvSpPr/>
      </dsp:nvSpPr>
      <dsp:spPr>
        <a:xfrm>
          <a:off x="1611406" y="0"/>
          <a:ext cx="2904966" cy="1936644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u="sng" kern="1200" dirty="0" err="1" smtClean="0"/>
            <a:t>Index.php</a:t>
          </a:r>
          <a:endParaRPr lang="es-ES" sz="2000" b="1" u="sng" kern="1200" dirty="0"/>
        </a:p>
      </dsp:txBody>
      <dsp:txXfrm>
        <a:off x="1611406" y="0"/>
        <a:ext cx="2904966" cy="1936644"/>
      </dsp:txXfrm>
    </dsp:sp>
    <dsp:sp modelId="{5DB65E10-5F87-46F7-A8E0-7B664952FED8}">
      <dsp:nvSpPr>
        <dsp:cNvPr id="0" name=""/>
        <dsp:cNvSpPr/>
      </dsp:nvSpPr>
      <dsp:spPr>
        <a:xfrm>
          <a:off x="518179" y="1936644"/>
          <a:ext cx="5059640" cy="1436449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u="sng" kern="1200" dirty="0" smtClean="0"/>
            <a:t>Arduino_xxxxx.sh</a:t>
          </a:r>
          <a:endParaRPr lang="es-ES" sz="2000" b="1" u="sng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b="1" u="sng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u="sng" kern="1200" dirty="0" smtClean="0"/>
            <a:t>Arduino.py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1403616" y="1936644"/>
        <a:ext cx="3288766" cy="1436449"/>
      </dsp:txXfrm>
    </dsp:sp>
    <dsp:sp modelId="{7B6A525D-DA05-42CF-B6A3-2767053D3F0E}">
      <dsp:nvSpPr>
        <dsp:cNvPr id="0" name=""/>
        <dsp:cNvSpPr/>
      </dsp:nvSpPr>
      <dsp:spPr>
        <a:xfrm>
          <a:off x="0" y="3373093"/>
          <a:ext cx="6096000" cy="69090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u="sng" kern="1200" dirty="0" err="1" smtClean="0"/>
            <a:t>Raspton_arduino</a:t>
          </a:r>
          <a:endParaRPr lang="es-ES" sz="2000" b="1" u="sng" kern="1200" dirty="0"/>
        </a:p>
      </dsp:txBody>
      <dsp:txXfrm>
        <a:off x="1066799" y="3373093"/>
        <a:ext cx="3962400" cy="690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EA493-C8FF-497A-B3CD-CB2F805DE837}" type="datetimeFigureOut">
              <a:rPr lang="es-ES" smtClean="0"/>
              <a:t>24/06/2014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BEEBE-4A91-4365-B76D-2555C1CEAC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3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EEBE-4A91-4365-B76D-2555C1CEACD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61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24/06/2014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847CFC-816F-41D0-AAC0-9BF4FEBC753E}" type="datetimeFigureOut">
              <a:rPr lang="es-ES" smtClean="0"/>
              <a:t>24/06/2014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ES" dirty="0" smtClean="0"/>
              <a:t>RASPTON</a:t>
            </a:r>
            <a:endParaRPr lang="es-ES" dirty="0"/>
          </a:p>
        </p:txBody>
      </p:sp>
      <p:pic>
        <p:nvPicPr>
          <p:cNvPr id="1026" name="Picture 2" descr="http://cdn3.pcadvisor.co.uk/cmsdata/features/3405229/Raspberry_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3" y="2996952"/>
            <a:ext cx="4086287" cy="285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ás"/>
          <p:cNvSpPr/>
          <p:nvPr/>
        </p:nvSpPr>
        <p:spPr>
          <a:xfrm>
            <a:off x="4499992" y="3717032"/>
            <a:ext cx="1044116" cy="10786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http://www.thinkbit.org/wp-content/uploads/2013/11/Arduino_Uno_Angle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57" y="2753807"/>
            <a:ext cx="3099457" cy="309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2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scripts y su funcionamiento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err="1" smtClean="0"/>
              <a:t>Index.php</a:t>
            </a:r>
            <a:r>
              <a:rPr lang="es-ES" b="1" dirty="0" smtClean="0"/>
              <a:t> </a:t>
            </a:r>
            <a:r>
              <a:rPr lang="es-ES" dirty="0" smtClean="0">
                <a:sym typeface="Wingdings" pitchFamily="2" charset="2"/>
              </a:rPr>
              <a:t> Es el panel de control web y sirve para interactuar mediante botones con el hardware eléctrico.</a:t>
            </a:r>
          </a:p>
          <a:p>
            <a:r>
              <a:rPr lang="es-ES" b="1" dirty="0" smtClean="0">
                <a:sym typeface="Wingdings" pitchFamily="2" charset="2"/>
              </a:rPr>
              <a:t>Arduino.py  </a:t>
            </a:r>
            <a:r>
              <a:rPr lang="es-ES" dirty="0" smtClean="0">
                <a:sym typeface="Wingdings" pitchFamily="2" charset="2"/>
              </a:rPr>
              <a:t>el principal script de la </a:t>
            </a:r>
            <a:r>
              <a:rPr lang="es-ES" b="1" dirty="0" smtClean="0">
                <a:sym typeface="Wingdings" pitchFamily="2" charset="2"/>
              </a:rPr>
              <a:t>capa de scripts del sistema. </a:t>
            </a:r>
            <a:r>
              <a:rPr lang="es-ES" dirty="0" smtClean="0">
                <a:sym typeface="Wingdings" pitchFamily="2" charset="2"/>
              </a:rPr>
              <a:t> Se encarga de conectar vía serie con la </a:t>
            </a:r>
            <a:r>
              <a:rPr lang="es-ES" dirty="0" err="1" smtClean="0">
                <a:sym typeface="Wingdings" pitchFamily="2" charset="2"/>
              </a:rPr>
              <a:t>arduino</a:t>
            </a:r>
            <a:r>
              <a:rPr lang="es-ES" dirty="0" smtClean="0">
                <a:sym typeface="Wingdings" pitchFamily="2" charset="2"/>
              </a:rPr>
              <a:t> y mandarle la orden establecida como parámetro.</a:t>
            </a:r>
          </a:p>
          <a:p>
            <a:r>
              <a:rPr lang="es-ES" b="1" dirty="0" smtClean="0">
                <a:sym typeface="Wingdings" pitchFamily="2" charset="2"/>
              </a:rPr>
              <a:t>Arduino_xxxxxx.sh  </a:t>
            </a:r>
            <a:r>
              <a:rPr lang="es-ES" dirty="0" smtClean="0">
                <a:sym typeface="Wingdings" pitchFamily="2" charset="2"/>
              </a:rPr>
              <a:t>Hace referencia a los diferentes scripts antecedidos por la palabra </a:t>
            </a:r>
            <a:r>
              <a:rPr lang="es-ES" b="1" dirty="0" err="1" smtClean="0">
                <a:sym typeface="Wingdings" pitchFamily="2" charset="2"/>
              </a:rPr>
              <a:t>arduino</a:t>
            </a:r>
            <a:r>
              <a:rPr lang="es-ES" b="1" dirty="0" smtClean="0">
                <a:sym typeface="Wingdings" pitchFamily="2" charset="2"/>
              </a:rPr>
              <a:t>. </a:t>
            </a:r>
            <a:r>
              <a:rPr lang="es-ES" dirty="0" smtClean="0">
                <a:sym typeface="Wingdings" pitchFamily="2" charset="2"/>
              </a:rPr>
              <a:t>Estos script simplemente ejecutan el script arduino.py pasándole un parámetro correspondiente a la orden que se desea efectuar.</a:t>
            </a: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772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scripts y su funcionamiento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 err="1" smtClean="0"/>
              <a:t>Raspton_arduino</a:t>
            </a:r>
            <a:r>
              <a:rPr lang="es-ES" b="1" dirty="0" smtClean="0"/>
              <a:t> </a:t>
            </a:r>
            <a:r>
              <a:rPr lang="es-ES" b="1" dirty="0" smtClean="0">
                <a:sym typeface="Wingdings" pitchFamily="2" charset="2"/>
              </a:rPr>
              <a:t> </a:t>
            </a:r>
            <a:r>
              <a:rPr lang="es-ES" dirty="0" smtClean="0">
                <a:sym typeface="Wingdings" pitchFamily="2" charset="2"/>
              </a:rPr>
              <a:t>Código escrito en lenguaje </a:t>
            </a:r>
            <a:r>
              <a:rPr lang="es-ES" dirty="0" err="1" smtClean="0">
                <a:sym typeface="Wingdings" pitchFamily="2" charset="2"/>
              </a:rPr>
              <a:t>processing</a:t>
            </a:r>
            <a:r>
              <a:rPr lang="es-ES" dirty="0" smtClean="0">
                <a:sym typeface="Wingdings" pitchFamily="2" charset="2"/>
              </a:rPr>
              <a:t>, el cual </a:t>
            </a:r>
            <a:r>
              <a:rPr lang="es-ES" dirty="0" err="1" smtClean="0">
                <a:sym typeface="Wingdings" pitchFamily="2" charset="2"/>
              </a:rPr>
              <a:t>recepciona</a:t>
            </a:r>
            <a:r>
              <a:rPr lang="es-ES" dirty="0" smtClean="0">
                <a:sym typeface="Wingdings" pitchFamily="2" charset="2"/>
              </a:rPr>
              <a:t> las ordenes que le manda arduino.py, y en consecuencia enciende una luz, hace girar el motor o enciende el relé para dejar paso de la corriente al enchufe.</a:t>
            </a:r>
          </a:p>
          <a:p>
            <a:r>
              <a:rPr lang="es-ES" b="1" dirty="0" smtClean="0">
                <a:sym typeface="Wingdings" pitchFamily="2" charset="2"/>
              </a:rPr>
              <a:t>Conjunto alarma  </a:t>
            </a:r>
            <a:r>
              <a:rPr lang="es-ES" dirty="0" smtClean="0">
                <a:sym typeface="Wingdings" pitchFamily="2" charset="2"/>
              </a:rPr>
              <a:t>Estos scripts y ficheros corresponden:</a:t>
            </a:r>
          </a:p>
          <a:p>
            <a:pPr marL="0" indent="0">
              <a:buNone/>
            </a:pPr>
            <a:r>
              <a:rPr lang="es-ES" b="1" dirty="0">
                <a:sym typeface="Wingdings" pitchFamily="2" charset="2"/>
              </a:rPr>
              <a:t>	</a:t>
            </a:r>
            <a:r>
              <a:rPr lang="es-ES" b="1" dirty="0" smtClean="0">
                <a:sym typeface="Wingdings" pitchFamily="2" charset="2"/>
              </a:rPr>
              <a:t>- sensor_ir.sh  </a:t>
            </a:r>
            <a:r>
              <a:rPr lang="es-ES" dirty="0" smtClean="0">
                <a:sym typeface="Wingdings" pitchFamily="2" charset="2"/>
              </a:rPr>
              <a:t>Lee el estado del sensor y si está 	activo enciende la locución sonora.</a:t>
            </a:r>
          </a:p>
          <a:p>
            <a:pPr marL="0" indent="0">
              <a:buNone/>
            </a:pPr>
            <a:r>
              <a:rPr lang="es-ES" b="1" dirty="0">
                <a:sym typeface="Wingdings" pitchFamily="2" charset="2"/>
              </a:rPr>
              <a:t>	</a:t>
            </a:r>
            <a:r>
              <a:rPr lang="es-ES" b="1" dirty="0" smtClean="0">
                <a:sym typeface="Wingdings" pitchFamily="2" charset="2"/>
              </a:rPr>
              <a:t>-start/stop_alarm.sh  </a:t>
            </a:r>
            <a:r>
              <a:rPr lang="es-ES" dirty="0" smtClean="0">
                <a:sym typeface="Wingdings" pitchFamily="2" charset="2"/>
              </a:rPr>
              <a:t>Enciende y apagan la 	alarma.</a:t>
            </a:r>
          </a:p>
          <a:p>
            <a:pPr marL="0" indent="0">
              <a:buNone/>
            </a:pPr>
            <a:r>
              <a:rPr lang="es-ES" b="1" dirty="0">
                <a:sym typeface="Wingdings" pitchFamily="2" charset="2"/>
              </a:rPr>
              <a:t>	</a:t>
            </a:r>
            <a:r>
              <a:rPr lang="es-ES" b="1" dirty="0" smtClean="0">
                <a:sym typeface="Wingdings" pitchFamily="2" charset="2"/>
              </a:rPr>
              <a:t>-Interruptor  </a:t>
            </a:r>
            <a:r>
              <a:rPr lang="es-ES" dirty="0" smtClean="0">
                <a:sym typeface="Wingdings" pitchFamily="2" charset="2"/>
              </a:rPr>
              <a:t>Contiene el estado de encendido o 	apagado de la alarma.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005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Hardware utilizado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Además de la </a:t>
            </a:r>
            <a:r>
              <a:rPr lang="es-ES" b="1" dirty="0" err="1" smtClean="0"/>
              <a:t>Raspberry</a:t>
            </a:r>
            <a:r>
              <a:rPr lang="es-ES" b="1" dirty="0" smtClean="0"/>
              <a:t> Pi </a:t>
            </a:r>
            <a:r>
              <a:rPr lang="es-ES" dirty="0" smtClean="0"/>
              <a:t>y la </a:t>
            </a:r>
            <a:r>
              <a:rPr lang="es-ES" b="1" dirty="0" err="1" smtClean="0"/>
              <a:t>Arduino</a:t>
            </a:r>
            <a:r>
              <a:rPr lang="es-ES" dirty="0" smtClean="0"/>
              <a:t>, se ha utilizado:</a:t>
            </a:r>
          </a:p>
          <a:p>
            <a:pPr marL="0" indent="0">
              <a:buNone/>
            </a:pPr>
            <a:r>
              <a:rPr lang="es-ES" b="1" dirty="0" smtClean="0"/>
              <a:t>	- Relés: </a:t>
            </a:r>
            <a:r>
              <a:rPr lang="es-ES" dirty="0" smtClean="0"/>
              <a:t>Estos dispositivos sirven de interruptor, cuando una corriente entra por un lado, deja pasar la corriente por el otro.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- Batería: </a:t>
            </a:r>
            <a:r>
              <a:rPr lang="es-ES" dirty="0" smtClean="0"/>
              <a:t>Una potente batería con salida de 2 A, imprescindible para hacer funcionar el motor.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- Chip L293D: </a:t>
            </a:r>
            <a:r>
              <a:rPr lang="es-ES" dirty="0" smtClean="0"/>
              <a:t>Pequeño chip que permite controlar la dirección de giro de un motor de 5 V hasta 32 V.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b="1" dirty="0" smtClean="0"/>
              <a:t>- Sensor movimiento: </a:t>
            </a:r>
            <a:r>
              <a:rPr lang="es-ES" dirty="0" smtClean="0"/>
              <a:t>Detecta movimiento y emite señal de 3.3 V en consecuencia</a:t>
            </a: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609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Hardware utilizado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Relés: </a:t>
            </a:r>
            <a:endParaRPr lang="es-ES" b="1" dirty="0"/>
          </a:p>
        </p:txBody>
      </p:sp>
      <p:pic>
        <p:nvPicPr>
          <p:cNvPr id="6146" name="Picture 2" descr="F:\proyecto rpi\documentacion\fotos\array relé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832648" cy="437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9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Hardware utilizado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Batería: </a:t>
            </a:r>
            <a:endParaRPr lang="es-ES" b="1" dirty="0"/>
          </a:p>
        </p:txBody>
      </p:sp>
      <p:pic>
        <p:nvPicPr>
          <p:cNvPr id="7170" name="Picture 2" descr="F:\proyecto rpi\documentacion\fotos\Bater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60848"/>
            <a:ext cx="5710235" cy="428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1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Hardware utilizado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Chip L293D:  </a:t>
            </a:r>
            <a:endParaRPr lang="es-ES" b="1" dirty="0"/>
          </a:p>
        </p:txBody>
      </p:sp>
      <p:pic>
        <p:nvPicPr>
          <p:cNvPr id="8194" name="Picture 2" descr="F:\proyecto rpi\documentacion\fotos\l293d_esqu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0808"/>
            <a:ext cx="3152378" cy="47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proyecto rpi\documentacion\fotos\esquema control de motor con L293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4867391" cy="42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1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Hardware utilizado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Sensor de movimiento:</a:t>
            </a:r>
          </a:p>
        </p:txBody>
      </p:sp>
      <p:pic>
        <p:nvPicPr>
          <p:cNvPr id="9218" name="Picture 2" descr="F:\proyecto rpi\documentacion\fotos\Sensor_movimi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43" y="2492896"/>
            <a:ext cx="42862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Raspton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/>
          <a:lstStyle/>
          <a:p>
            <a:r>
              <a:rPr lang="es-ES" b="1" dirty="0" err="1" smtClean="0"/>
              <a:t>Raspton</a:t>
            </a:r>
            <a:r>
              <a:rPr lang="es-ES" dirty="0" smtClean="0"/>
              <a:t> es un sistema de control para domótica que utiliza software libre y que puede ser implementado por un bajo coste. Con este sistema podremos controlar diversos elementos de la casa vía </a:t>
            </a:r>
            <a:r>
              <a:rPr lang="es-ES" dirty="0" err="1" smtClean="0"/>
              <a:t>wifi</a:t>
            </a:r>
            <a:r>
              <a:rPr lang="es-ES" dirty="0" smtClean="0"/>
              <a:t> o incluso mediante internet.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Raspton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/>
          <a:lstStyle/>
          <a:p>
            <a:r>
              <a:rPr lang="es-ES" b="1" dirty="0" err="1" smtClean="0"/>
              <a:t>Raspton</a:t>
            </a:r>
            <a:r>
              <a:rPr lang="es-ES" b="1" dirty="0" smtClean="0"/>
              <a:t> </a:t>
            </a:r>
            <a:r>
              <a:rPr lang="es-ES" dirty="0" smtClean="0"/>
              <a:t>está formado por 2 piezas fundamentales:</a:t>
            </a:r>
          </a:p>
          <a:p>
            <a:endParaRPr lang="es-ES" dirty="0"/>
          </a:p>
          <a:p>
            <a:r>
              <a:rPr lang="es-ES" b="1" dirty="0" err="1" smtClean="0"/>
              <a:t>Raspberry</a:t>
            </a:r>
            <a:r>
              <a:rPr lang="es-ES" b="1" dirty="0" smtClean="0"/>
              <a:t> Pi: </a:t>
            </a:r>
            <a:r>
              <a:rPr lang="es-ES" dirty="0" smtClean="0"/>
              <a:t>Es un minicomputador alimentado por 5V que corre sistemas operativos modificados basados en </a:t>
            </a:r>
            <a:r>
              <a:rPr lang="es-ES" dirty="0" err="1" smtClean="0"/>
              <a:t>linux</a:t>
            </a:r>
            <a:r>
              <a:rPr lang="es-ES" dirty="0" smtClean="0"/>
              <a:t>. Posee 512 </a:t>
            </a:r>
            <a:r>
              <a:rPr lang="es-ES" dirty="0" err="1" smtClean="0"/>
              <a:t>mB</a:t>
            </a:r>
            <a:r>
              <a:rPr lang="es-ES" dirty="0" smtClean="0"/>
              <a:t> de </a:t>
            </a:r>
            <a:r>
              <a:rPr lang="es-ES" dirty="0" err="1" smtClean="0"/>
              <a:t>ram</a:t>
            </a:r>
            <a:r>
              <a:rPr lang="es-ES" dirty="0" smtClean="0"/>
              <a:t> y un procesador a 700mHz.</a:t>
            </a:r>
          </a:p>
          <a:p>
            <a:r>
              <a:rPr lang="es-ES" b="1" dirty="0" err="1" smtClean="0"/>
              <a:t>Arduino</a:t>
            </a:r>
            <a:r>
              <a:rPr lang="es-ES" b="1" dirty="0" smtClean="0"/>
              <a:t> UNO</a:t>
            </a:r>
            <a:r>
              <a:rPr lang="es-ES" dirty="0" smtClean="0"/>
              <a:t>: Es un </a:t>
            </a:r>
            <a:r>
              <a:rPr lang="es-ES" dirty="0" err="1" smtClean="0"/>
              <a:t>microcontrolador</a:t>
            </a:r>
            <a:r>
              <a:rPr lang="es-ES" dirty="0" smtClean="0"/>
              <a:t>  de los más famosos del mercado por su bajo coste y grandes prestaciones. Este elemento hará de intermediario entre la </a:t>
            </a:r>
            <a:r>
              <a:rPr lang="es-ES" b="1" dirty="0" err="1" smtClean="0"/>
              <a:t>Raspberry</a:t>
            </a:r>
            <a:r>
              <a:rPr lang="es-ES" dirty="0" smtClean="0"/>
              <a:t> y el Hardware.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3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RaspBerry</a:t>
            </a:r>
            <a:r>
              <a:rPr lang="es-ES" dirty="0" smtClean="0"/>
              <a:t> Pi </a:t>
            </a:r>
            <a:r>
              <a:rPr lang="es-ES" dirty="0" err="1" smtClean="0"/>
              <a:t>Model</a:t>
            </a:r>
            <a:r>
              <a:rPr lang="es-ES" dirty="0" smtClean="0"/>
              <a:t> B</a:t>
            </a:r>
            <a:endParaRPr lang="es-ES" dirty="0"/>
          </a:p>
        </p:txBody>
      </p:sp>
      <p:pic>
        <p:nvPicPr>
          <p:cNvPr id="2050" name="Picture 2" descr="http://www6.pcmag.com/media/images/351321-raspberry-pi.jpg?thumb=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94219"/>
            <a:ext cx="7848872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6630" y="-675456"/>
            <a:ext cx="8229600" cy="1600200"/>
          </a:xfrm>
        </p:spPr>
        <p:txBody>
          <a:bodyPr/>
          <a:lstStyle/>
          <a:p>
            <a:r>
              <a:rPr lang="es-ES" dirty="0" err="1" smtClean="0"/>
              <a:t>Arduino</a:t>
            </a:r>
            <a:r>
              <a:rPr lang="es-ES" dirty="0" smtClean="0"/>
              <a:t> UNO</a:t>
            </a:r>
            <a:endParaRPr lang="es-ES" dirty="0"/>
          </a:p>
        </p:txBody>
      </p:sp>
      <p:pic>
        <p:nvPicPr>
          <p:cNvPr id="3074" name="Picture 2" descr="http://2.bp.blogspot.com/-T47hPGmKRdY/URMUCvwPHQI/AAAAAAAAA10/TjJK7EZpaV0/s640/leonardo_pinout_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748464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 </a:t>
            </a:r>
            <a:r>
              <a:rPr lang="es-ES" dirty="0" err="1" smtClean="0"/>
              <a:t>Raspton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es-ES" b="1" dirty="0" err="1" smtClean="0"/>
              <a:t>Raspton</a:t>
            </a:r>
            <a:r>
              <a:rPr lang="es-ES" b="1" dirty="0" smtClean="0"/>
              <a:t> </a:t>
            </a:r>
            <a:r>
              <a:rPr lang="es-ES" dirty="0" smtClean="0"/>
              <a:t>se compone de 3 capas de funcionamiento: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endParaRPr lang="es-ES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85187905"/>
              </p:ext>
            </p:extLst>
          </p:nvPr>
        </p:nvGraphicFramePr>
        <p:xfrm>
          <a:off x="1547664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9 Conector angular"/>
          <p:cNvCxnSpPr/>
          <p:nvPr/>
        </p:nvCxnSpPr>
        <p:spPr>
          <a:xfrm rot="10800000" flipV="1">
            <a:off x="2591780" y="2564903"/>
            <a:ext cx="900101" cy="64807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0" y="3028311"/>
            <a:ext cx="259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Interacción con usuario</a:t>
            </a:r>
            <a:endParaRPr lang="es-ES" dirty="0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6948264" y="51571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7308304" y="5157192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HARDWARE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4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 </a:t>
            </a:r>
            <a:r>
              <a:rPr lang="es-ES" dirty="0" err="1" smtClean="0"/>
              <a:t>Raspton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La capa de </a:t>
            </a:r>
            <a:r>
              <a:rPr lang="es-ES" b="1" dirty="0" smtClean="0"/>
              <a:t>servidor web </a:t>
            </a:r>
            <a:r>
              <a:rPr lang="es-ES" dirty="0" smtClean="0"/>
              <a:t>compuesta por una página </a:t>
            </a:r>
            <a:r>
              <a:rPr lang="es-ES" dirty="0" err="1" smtClean="0"/>
              <a:t>php</a:t>
            </a:r>
            <a:r>
              <a:rPr lang="es-ES" dirty="0" smtClean="0"/>
              <a:t>, sirve de interfaz gráfica para el usuario. Esta capa se comunica directamente con los </a:t>
            </a:r>
            <a:r>
              <a:rPr lang="es-ES" b="1" dirty="0" smtClean="0"/>
              <a:t>scripts del sistema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capa de </a:t>
            </a:r>
            <a:r>
              <a:rPr lang="es-ES" b="1" dirty="0" smtClean="0"/>
              <a:t>Scripts del sistema</a:t>
            </a:r>
            <a:r>
              <a:rPr lang="es-ES" dirty="0" smtClean="0"/>
              <a:t>. Abarca a todos los scripts de </a:t>
            </a:r>
            <a:r>
              <a:rPr lang="es-ES" dirty="0" err="1" smtClean="0"/>
              <a:t>ubuntu</a:t>
            </a:r>
            <a:r>
              <a:rPr lang="es-ES" dirty="0" smtClean="0"/>
              <a:t> que hacen posible las tareas. Estos scripts se Hablan con la </a:t>
            </a:r>
            <a:r>
              <a:rPr lang="es-ES" b="1" dirty="0" err="1" smtClean="0"/>
              <a:t>arduino</a:t>
            </a:r>
            <a:r>
              <a:rPr lang="es-ES" dirty="0" smtClean="0"/>
              <a:t> mediante comunicación serial.</a:t>
            </a:r>
          </a:p>
          <a:p>
            <a:r>
              <a:rPr lang="es-ES" dirty="0" smtClean="0"/>
              <a:t>La capa </a:t>
            </a:r>
            <a:r>
              <a:rPr lang="es-ES" b="1" dirty="0" err="1" smtClean="0"/>
              <a:t>Arduino</a:t>
            </a:r>
            <a:r>
              <a:rPr lang="es-ES" b="1" dirty="0" smtClean="0"/>
              <a:t>: </a:t>
            </a:r>
            <a:r>
              <a:rPr lang="es-ES" dirty="0" smtClean="0"/>
              <a:t>Esta reside en el código fuente aplicado en el </a:t>
            </a:r>
            <a:r>
              <a:rPr lang="es-ES" dirty="0" err="1" smtClean="0"/>
              <a:t>microcontrolador</a:t>
            </a:r>
            <a:r>
              <a:rPr lang="es-ES" dirty="0" smtClean="0"/>
              <a:t>. Se encarga de recibir ordenes de los scripts del sistema y accionar el elemento eléctrico correspondiente.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68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 utilizado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245512"/>
              </p:ext>
            </p:extLst>
          </p:nvPr>
        </p:nvGraphicFramePr>
        <p:xfrm>
          <a:off x="899592" y="1772816"/>
          <a:ext cx="7704856" cy="4248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517"/>
                <a:gridCol w="5418339"/>
              </a:tblGrid>
              <a:tr h="3195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Raspbian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Sistema operativo base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95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Hostapd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Crea un AP wifi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7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Win32Diskimager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Permite montar imágenes en </a:t>
                      </a:r>
                      <a:r>
                        <a:rPr lang="es-ES" sz="1200" dirty="0" err="1">
                          <a:effectLst/>
                        </a:rPr>
                        <a:t>sd</a:t>
                      </a:r>
                      <a:r>
                        <a:rPr lang="es-ES" sz="1200" dirty="0">
                          <a:effectLst/>
                        </a:rPr>
                        <a:t> y hacer copias de seguridad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95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SSH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Este servicio </a:t>
                      </a:r>
                      <a:r>
                        <a:rPr lang="es-ES" sz="1200" dirty="0" smtClean="0">
                          <a:effectLst/>
                        </a:rPr>
                        <a:t> te </a:t>
                      </a:r>
                      <a:r>
                        <a:rPr lang="es-ES" sz="1200" dirty="0">
                          <a:effectLst/>
                        </a:rPr>
                        <a:t>permite conectarte a la consola vía remoto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8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VSFTP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Este servicio permite navegar en los ficheros del servidor de forma remota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8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PILA LAMP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Constituido por los servicios: Apache2, php5, mysql. Sirven para crear un servidor web completo.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8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BIND9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Permite crear un servidor de resolución de nombres de dominios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7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Omxplayer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Reproductor multimedia vía consola de comandos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8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DHCP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Servidor de direcciones </a:t>
                      </a:r>
                      <a:r>
                        <a:rPr lang="es-ES" sz="1200" dirty="0" err="1">
                          <a:effectLst/>
                        </a:rPr>
                        <a:t>ip</a:t>
                      </a:r>
                      <a:r>
                        <a:rPr lang="es-ES" sz="1200" dirty="0">
                          <a:effectLst/>
                        </a:rPr>
                        <a:t> dinámicas. Se encarga de proveer direcciones </a:t>
                      </a:r>
                      <a:r>
                        <a:rPr lang="es-ES" sz="1200" dirty="0" err="1">
                          <a:effectLst/>
                        </a:rPr>
                        <a:t>Ip</a:t>
                      </a:r>
                      <a:r>
                        <a:rPr lang="es-ES" sz="1200" dirty="0">
                          <a:effectLst/>
                        </a:rPr>
                        <a:t> a las máquinas que se conectan a la red </a:t>
                      </a:r>
                      <a:r>
                        <a:rPr lang="es-ES" sz="1200" dirty="0" err="1">
                          <a:effectLst/>
                        </a:rPr>
                        <a:t>wifi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4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scripts y su funcionamiento</a:t>
            </a:r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017048031"/>
              </p:ext>
            </p:extLst>
          </p:nvPr>
        </p:nvGraphicFramePr>
        <p:xfrm>
          <a:off x="1547664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20 Flecha abajo"/>
          <p:cNvSpPr/>
          <p:nvPr/>
        </p:nvSpPr>
        <p:spPr>
          <a:xfrm>
            <a:off x="4427984" y="51571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Flecha abajo"/>
          <p:cNvSpPr/>
          <p:nvPr/>
        </p:nvSpPr>
        <p:spPr>
          <a:xfrm>
            <a:off x="4438230" y="417525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lecha abajo"/>
          <p:cNvSpPr/>
          <p:nvPr/>
        </p:nvSpPr>
        <p:spPr>
          <a:xfrm>
            <a:off x="4427984" y="3212976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8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130</TotalTime>
  <Words>542</Words>
  <Application>Microsoft Office PowerPoint</Application>
  <PresentationFormat>Presentación en pantalla (4:3)</PresentationFormat>
  <Paragraphs>72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Ejecutivo</vt:lpstr>
      <vt:lpstr>RASPTON</vt:lpstr>
      <vt:lpstr>¿Qué es Raspton?</vt:lpstr>
      <vt:lpstr>¿Qué es Raspton?</vt:lpstr>
      <vt:lpstr>RaspBerry Pi Model B</vt:lpstr>
      <vt:lpstr>Arduino UNO</vt:lpstr>
      <vt:lpstr>¿Cómo funciona Raspton?</vt:lpstr>
      <vt:lpstr>¿Cómo funciona Raspton?</vt:lpstr>
      <vt:lpstr>Software utilizado</vt:lpstr>
      <vt:lpstr>Principales scripts y su funcionamiento</vt:lpstr>
      <vt:lpstr>Principales scripts y su funcionamiento</vt:lpstr>
      <vt:lpstr>Principales scripts y su funcionamiento</vt:lpstr>
      <vt:lpstr>Hardware utilizado</vt:lpstr>
      <vt:lpstr>Hardware utilizado</vt:lpstr>
      <vt:lpstr>Hardware utilizado</vt:lpstr>
      <vt:lpstr>Hardware utilizado</vt:lpstr>
      <vt:lpstr>Hardware utilizado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RASPTON</dc:title>
  <dc:creator>Tony</dc:creator>
  <cp:lastModifiedBy>Tony</cp:lastModifiedBy>
  <cp:revision>12</cp:revision>
  <dcterms:created xsi:type="dcterms:W3CDTF">2014-06-23T12:41:45Z</dcterms:created>
  <dcterms:modified xsi:type="dcterms:W3CDTF">2014-06-24T07:03:12Z</dcterms:modified>
</cp:coreProperties>
</file>