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018"/>
  </p:normalViewPr>
  <p:slideViewPr>
    <p:cSldViewPr snapToGrid="0">
      <p:cViewPr varScale="1">
        <p:scale>
          <a:sx n="111" d="100"/>
          <a:sy n="111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91C8-8253-3C39-64F9-AAB861349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History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BD87-E615-C23B-0192-E991894CF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 321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27219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4791-9E73-CE16-94A0-4C9491E4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3779-0689-0662-7F6E-7DA274EB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myFlightRadar24 Logbook</a:t>
            </a:r>
          </a:p>
          <a:p>
            <a:r>
              <a:rPr lang="en-US" dirty="0"/>
              <a:t>Allow users to log their flight history</a:t>
            </a:r>
          </a:p>
          <a:p>
            <a:r>
              <a:rPr lang="en-US" dirty="0"/>
              <a:t>Keep track of their travel history</a:t>
            </a:r>
          </a:p>
          <a:p>
            <a:r>
              <a:rPr lang="en-US" dirty="0"/>
              <a:t>A fun collection to look back</a:t>
            </a:r>
          </a:p>
          <a:p>
            <a:r>
              <a:rPr lang="en-US" dirty="0"/>
              <a:t>Run on HTML with NodeJS backend</a:t>
            </a:r>
          </a:p>
          <a:p>
            <a:r>
              <a:rPr lang="en-US" dirty="0"/>
              <a:t>MariaDB database</a:t>
            </a:r>
          </a:p>
        </p:txBody>
      </p:sp>
    </p:spTree>
    <p:extLst>
      <p:ext uri="{BB962C8B-B14F-4D97-AF65-F5344CB8AC3E}">
        <p14:creationId xmlns:p14="http://schemas.microsoft.com/office/powerpoint/2010/main" val="27095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1FC1-38AE-B8A6-2BEE-EBB203D9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Walkthrough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E100C-9D08-7E99-E97B-516AFD02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28750"/>
            <a:ext cx="10459656" cy="5261461"/>
          </a:xfrm>
        </p:spPr>
      </p:pic>
    </p:spTree>
    <p:extLst>
      <p:ext uri="{BB962C8B-B14F-4D97-AF65-F5344CB8AC3E}">
        <p14:creationId xmlns:p14="http://schemas.microsoft.com/office/powerpoint/2010/main" val="35577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E033-3525-D109-6756-40A88F2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Populate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C5EE-88D1-1C4B-38B1-62A292AA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pre-populate data into the table</a:t>
            </a:r>
          </a:p>
          <a:p>
            <a:r>
              <a:rPr lang="en-US" dirty="0"/>
              <a:t>Additional data added while developing</a:t>
            </a:r>
          </a:p>
        </p:txBody>
      </p:sp>
    </p:spTree>
    <p:extLst>
      <p:ext uri="{BB962C8B-B14F-4D97-AF65-F5344CB8AC3E}">
        <p14:creationId xmlns:p14="http://schemas.microsoft.com/office/powerpoint/2010/main" val="5819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A9F6-D5BE-6F1A-F858-347BEE3A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AEDE-0A6C-BC06-BCF9-9925459D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with edge cases</a:t>
            </a:r>
          </a:p>
          <a:p>
            <a:r>
              <a:rPr lang="en-US" dirty="0"/>
              <a:t>Tested with duplicated data</a:t>
            </a:r>
          </a:p>
          <a:p>
            <a:r>
              <a:rPr lang="en-US" dirty="0"/>
              <a:t>Error catching mechanism</a:t>
            </a:r>
          </a:p>
        </p:txBody>
      </p:sp>
    </p:spTree>
    <p:extLst>
      <p:ext uri="{BB962C8B-B14F-4D97-AF65-F5344CB8AC3E}">
        <p14:creationId xmlns:p14="http://schemas.microsoft.com/office/powerpoint/2010/main" val="10390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8CE6-35CC-DD18-4B0A-B5597F7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60EC-EDBA-91A5-3B4B-0BAED35B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4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9342-6275-8DE3-2A6C-0EBCB86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F46E-585C-CCEF-E3F2-2C594C33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everything is working</a:t>
            </a:r>
          </a:p>
          <a:p>
            <a:r>
              <a:rPr lang="en-US" dirty="0"/>
              <a:t>Limited pre-populated data</a:t>
            </a:r>
          </a:p>
          <a:p>
            <a:r>
              <a:rPr lang="en-US" dirty="0"/>
              <a:t>Lots of entries required since there is no API to pre-insert data</a:t>
            </a:r>
          </a:p>
          <a:p>
            <a:r>
              <a:rPr lang="en-US" dirty="0" err="1"/>
              <a:t>Index.html</a:t>
            </a:r>
            <a:r>
              <a:rPr lang="en-US" dirty="0"/>
              <a:t> file is not working as expected</a:t>
            </a:r>
          </a:p>
          <a:p>
            <a:r>
              <a:rPr lang="en-US" dirty="0"/>
              <a:t>I ran into issues with my original plan</a:t>
            </a:r>
          </a:p>
          <a:p>
            <a:pPr lvl="1"/>
            <a:r>
              <a:rPr lang="en-US" dirty="0"/>
              <a:t>APIs are fee-based</a:t>
            </a:r>
          </a:p>
          <a:p>
            <a:pPr lvl="1"/>
            <a:r>
              <a:rPr lang="en-US" dirty="0" err="1"/>
              <a:t>Appsmith</a:t>
            </a:r>
            <a:r>
              <a:rPr lang="en-US" dirty="0"/>
              <a:t> could not be connected to MariaDB to populate data</a:t>
            </a:r>
          </a:p>
        </p:txBody>
      </p:sp>
    </p:spTree>
    <p:extLst>
      <p:ext uri="{BB962C8B-B14F-4D97-AF65-F5344CB8AC3E}">
        <p14:creationId xmlns:p14="http://schemas.microsoft.com/office/powerpoint/2010/main" val="296184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171-A742-607C-6AF5-785BF96B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0029-F7AD-ABC7-3B07-DCF844AA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additional free API to reduce manual typing</a:t>
            </a:r>
          </a:p>
          <a:p>
            <a:r>
              <a:rPr lang="en-US" dirty="0"/>
              <a:t>Re-integrate the backend script to </a:t>
            </a:r>
            <a:r>
              <a:rPr lang="en-US" dirty="0" err="1"/>
              <a:t>Appsmith</a:t>
            </a:r>
            <a:r>
              <a:rPr lang="en-US" dirty="0"/>
              <a:t> for a better aesthetic frontend</a:t>
            </a:r>
          </a:p>
          <a:p>
            <a:r>
              <a:rPr lang="en-US" dirty="0"/>
              <a:t>Implement additional add-on features like flight alert and more</a:t>
            </a:r>
          </a:p>
          <a:p>
            <a:r>
              <a:rPr lang="en-US" dirty="0"/>
              <a:t>Consider deploy the application on AWS to be able to access in </a:t>
            </a:r>
            <a:r>
              <a:rPr lang="en-US"/>
              <a:t>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89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170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Flight History App</vt:lpstr>
      <vt:lpstr>Overview</vt:lpstr>
      <vt:lpstr>ER Diagram Walkthrough</vt:lpstr>
      <vt:lpstr>Approach to Populate Data</vt:lpstr>
      <vt:lpstr>Application Testing</vt:lpstr>
      <vt:lpstr>Demo Time!</vt:lpstr>
      <vt:lpstr>Limitations &amp; Challenges</vt:lpstr>
      <vt:lpstr>Next Step?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History App</dc:title>
  <dc:creator>Tony Nguyen</dc:creator>
  <cp:lastModifiedBy>Tony Nguyen</cp:lastModifiedBy>
  <cp:revision>2</cp:revision>
  <dcterms:created xsi:type="dcterms:W3CDTF">2023-12-16T09:29:03Z</dcterms:created>
  <dcterms:modified xsi:type="dcterms:W3CDTF">2023-12-16T09:45:25Z</dcterms:modified>
</cp:coreProperties>
</file>