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9" r:id="rId10"/>
    <p:sldId id="270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0"/>
  </p:normalViewPr>
  <p:slideViewPr>
    <p:cSldViewPr snapToGrid="0">
      <p:cViewPr>
        <p:scale>
          <a:sx n="66" d="100"/>
          <a:sy n="66" d="100"/>
        </p:scale>
        <p:origin x="1944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A235-3747-9353-3088-CEEAB2456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9FA10-9DC6-784D-2489-2375620BC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626F7-F385-C38A-9C42-B8F779B4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C7A3-0092-5C4A-855E-85433C1949B3}" type="datetimeFigureOut">
              <a:rPr lang="en-US" smtClean="0"/>
              <a:t>5/11/24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0018F-75FB-25CB-D0B5-8244EA7A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D4B27-4006-C8CC-206F-23FC4736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5B3C-32E1-8C43-BDC7-1DCD1D05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0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F132-BEBD-BA68-5DAA-6557DBD7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13890-F27A-582D-5309-7AF3DC3CD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4173A-E1E8-5154-93DE-CCE07E76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C7A3-0092-5C4A-855E-85433C1949B3}" type="datetimeFigureOut">
              <a:rPr lang="en-US" smtClean="0"/>
              <a:t>5/11/24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4B283-449C-A78A-FF38-55D42ECC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A1D27-1EF1-4536-B149-5EF7C7BE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5B3C-32E1-8C43-BDC7-1DCD1D05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9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DF1C4-A25B-D77D-C88B-7A4B57E41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FE089-00C9-FE45-7E69-4B22AEA0E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D5DB5-DBE0-B058-7DEF-501C8906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C7A3-0092-5C4A-855E-85433C1949B3}" type="datetimeFigureOut">
              <a:rPr lang="en-US" smtClean="0"/>
              <a:t>5/11/24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26868-B310-9AAA-E6CE-54DC03C8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71F75-FBED-A261-44ED-1EEDC893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5B3C-32E1-8C43-BDC7-1DCD1D05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7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DE6E-9902-474C-B2B7-63EC8ED4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BE00E-3B81-6407-7DB2-E0EA1A1B2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DF0E5-EC3E-B4EF-4BB4-B9295C03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C7A3-0092-5C4A-855E-85433C1949B3}" type="datetimeFigureOut">
              <a:rPr lang="en-US" smtClean="0"/>
              <a:t>5/11/24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26319-21D6-ABC4-EA49-FF5C8571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C3E7A-594B-5CB9-7C4F-79CB4E44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5B3C-32E1-8C43-BDC7-1DCD1D05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5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0902-705E-60D1-48F7-DA1B7756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8DB49-46B6-4328-5001-768124281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57525-77F8-36C2-A3F6-72AC3C69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C7A3-0092-5C4A-855E-85433C1949B3}" type="datetimeFigureOut">
              <a:rPr lang="en-US" smtClean="0"/>
              <a:t>5/11/24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439E6-0862-1ACE-B800-99961E87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E44D8-2CFD-1F23-CA1F-D8D25B84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5B3C-32E1-8C43-BDC7-1DCD1D05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3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9792-B2AA-A4C9-4E44-60E1A101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D6E3A-03DF-6354-835F-2996EB61B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08CCB-A03C-FB76-82E6-F1A7F7B86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237D0-ED65-27EC-129C-A8964F62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C7A3-0092-5C4A-855E-85433C1949B3}" type="datetimeFigureOut">
              <a:rPr lang="en-US" smtClean="0"/>
              <a:t>5/11/24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37FAF-89E9-0EBB-78C4-B0C28ED9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163C9-7BF9-8FDC-BC6F-61D03180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5B3C-32E1-8C43-BDC7-1DCD1D05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CF5E1-5E1A-8119-6EED-877B66A0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DBE25-2FD1-E1D1-E4A1-8B741C917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14BD7-D7E2-C90B-9513-4978E5CFB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FA5A3-ACFB-CA5B-8326-2D5EE5056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DE261-7359-537F-3E18-3662714D0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4A743E-9DFF-21B0-BB8B-8DC80671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C7A3-0092-5C4A-855E-85433C1949B3}" type="datetimeFigureOut">
              <a:rPr lang="en-US" smtClean="0"/>
              <a:t>5/11/24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9AD66-7C62-7A60-724F-3CDB95F6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59C60-796B-3ED4-DEF2-ED29B25C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5B3C-32E1-8C43-BDC7-1DCD1D05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6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6D1B-D569-7023-5443-9A62EF92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684C1-25D9-4BDC-1063-397E5164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C7A3-0092-5C4A-855E-85433C1949B3}" type="datetimeFigureOut">
              <a:rPr lang="en-US" smtClean="0"/>
              <a:t>5/11/24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9E20B-8F5C-87C9-BE18-6148322F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38E4F-2890-177A-2CB5-BC9EB017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5B3C-32E1-8C43-BDC7-1DCD1D05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6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03C5B-BEED-CC8A-8864-435FDD0C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C7A3-0092-5C4A-855E-85433C1949B3}" type="datetimeFigureOut">
              <a:rPr lang="en-US" smtClean="0"/>
              <a:t>5/11/24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DBC18-AFDB-227B-A0A3-EAF78067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604E1-D7B8-AD18-C412-17537BC6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5B3C-32E1-8C43-BDC7-1DCD1D05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3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277E-9EA8-81A9-63CC-CFBB39DA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E766-BE43-B8DC-535E-7DF3A61F6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76387-01B2-2C79-1681-7EBDA46F9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62DCD-CFC5-788E-E5EA-1489FCAB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C7A3-0092-5C4A-855E-85433C1949B3}" type="datetimeFigureOut">
              <a:rPr lang="en-US" smtClean="0"/>
              <a:t>5/11/24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E9768-B30C-1428-A698-3DB6578B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6BDF0-8A8A-70C4-91D8-C20D5AEF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5B3C-32E1-8C43-BDC7-1DCD1D05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5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C186-79D4-98CB-1B81-5D87E3C5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D716B-FF41-E8E3-F701-7924A5BF1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7F56F-3AF6-544A-A8A3-652C022DD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3C7A7-5E40-E327-22EC-95E00B23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C7A3-0092-5C4A-855E-85433C1949B3}" type="datetimeFigureOut">
              <a:rPr lang="en-US" smtClean="0"/>
              <a:t>5/11/24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3EAA3-6F94-303A-42FA-24E01766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1E78B-B89C-30A5-253A-B1E4693B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5B3C-32E1-8C43-BDC7-1DCD1D05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6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D0706-C9A8-869E-2601-25AEFF10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590BB-1F33-0EA9-FFA7-FA49C2197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D64F0-0FAC-AB66-4559-27ED41E81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D9C7A3-0092-5C4A-855E-85433C1949B3}" type="datetimeFigureOut">
              <a:rPr lang="en-US" smtClean="0"/>
              <a:t>5/11/24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E9F66-FD73-9502-A80D-1BC610AC3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BAF7A-21EC-A350-1724-BCEE69956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CC5B3C-32E1-8C43-BDC7-1DCD1D050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0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A9B8-F3FA-14BE-65D7-2FB093191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CPSC 324: Big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27731-A96C-F79E-9CE5-4206E4E8F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Final Report</a:t>
            </a:r>
          </a:p>
          <a:p>
            <a:r>
              <a:rPr lang="en-US" dirty="0"/>
              <a:t>Spring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20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C973-B7F4-B995-8375-5134D59A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TF-IDF?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9660-A9B1-3703-512E-C5BDD62C7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Relevance</a:t>
            </a:r>
            <a:r>
              <a:rPr lang="en-US" dirty="0"/>
              <a:t>: Weigh the importance of a term</a:t>
            </a:r>
          </a:p>
          <a:p>
            <a:r>
              <a:rPr lang="en-US" b="1" dirty="0"/>
              <a:t>Specificity</a:t>
            </a:r>
            <a:r>
              <a:rPr lang="en-US" dirty="0"/>
              <a:t>: Filter out less important terms, focusing on words that distinguish documents from each other.</a:t>
            </a:r>
          </a:p>
          <a:p>
            <a:r>
              <a:rPr lang="en-US" b="1" dirty="0"/>
              <a:t>Feature Scaling</a:t>
            </a:r>
            <a:r>
              <a:rPr lang="en-US" dirty="0"/>
              <a:t>: By converting text data into numerical scores, TF-IDF facilitates the use of mathematical models and algorithms that work with quantitative data</a:t>
            </a:r>
          </a:p>
          <a:p>
            <a:r>
              <a:rPr lang="en-US" b="1" dirty="0"/>
              <a:t>Improved Model Performance</a:t>
            </a:r>
            <a:r>
              <a:rPr lang="en-US" dirty="0"/>
              <a:t>: Make it faster</a:t>
            </a:r>
          </a:p>
        </p:txBody>
      </p:sp>
    </p:spTree>
    <p:extLst>
      <p:ext uri="{BB962C8B-B14F-4D97-AF65-F5344CB8AC3E}">
        <p14:creationId xmlns:p14="http://schemas.microsoft.com/office/powerpoint/2010/main" val="4114860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C13A-214E-6F90-9619-43C58F49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84FB9-820D-5C51-8C73-D4D67D26D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bit confusing at first but gets pretty straightforward after understanding what to do</a:t>
            </a:r>
          </a:p>
          <a:p>
            <a:r>
              <a:rPr lang="en-US" dirty="0" err="1"/>
              <a:t>AutoML</a:t>
            </a:r>
            <a:r>
              <a:rPr lang="en-US" dirty="0"/>
              <a:t> makes it very efficient to run these training</a:t>
            </a:r>
          </a:p>
          <a:p>
            <a:r>
              <a:rPr lang="en-US" dirty="0"/>
              <a:t>Take quite a bit of time to run</a:t>
            </a:r>
          </a:p>
          <a:p>
            <a:pPr lvl="1"/>
            <a:r>
              <a:rPr lang="en-US" dirty="0"/>
              <a:t>Around 5 hours per model</a:t>
            </a:r>
          </a:p>
          <a:p>
            <a:r>
              <a:rPr lang="en-US" dirty="0"/>
              <a:t>Take care of other housekeeping duties:</a:t>
            </a:r>
          </a:p>
          <a:p>
            <a:pPr lvl="1"/>
            <a:r>
              <a:rPr lang="en-US" dirty="0"/>
              <a:t>Training and testing set splitting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2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BD6C-AF04-03BF-AEA9-53D70C31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FE338-DEDC-E093-2919-10E792B90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impressive</a:t>
            </a:r>
          </a:p>
          <a:p>
            <a:r>
              <a:rPr lang="en-US" dirty="0"/>
              <a:t>Labeled into three categories (aka doing Classification)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DE6144-B2C3-986E-7FD8-F6AE5235F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64073"/>
              </p:ext>
            </p:extLst>
          </p:nvPr>
        </p:nvGraphicFramePr>
        <p:xfrm>
          <a:off x="2032000" y="3386471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157">
                  <a:extLst>
                    <a:ext uri="{9D8B030D-6E8A-4147-A177-3AD203B41FA5}">
                      <a16:colId xmlns:a16="http://schemas.microsoft.com/office/drawing/2014/main" val="4054818307"/>
                    </a:ext>
                  </a:extLst>
                </a:gridCol>
                <a:gridCol w="1945532">
                  <a:extLst>
                    <a:ext uri="{9D8B030D-6E8A-4147-A177-3AD203B41FA5}">
                      <a16:colId xmlns:a16="http://schemas.microsoft.com/office/drawing/2014/main" val="3485697980"/>
                    </a:ext>
                  </a:extLst>
                </a:gridCol>
                <a:gridCol w="1969310">
                  <a:extLst>
                    <a:ext uri="{9D8B030D-6E8A-4147-A177-3AD203B41FA5}">
                      <a16:colId xmlns:a16="http://schemas.microsoft.com/office/drawing/2014/main" val="1757302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Biden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Trump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14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Precision-Recall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7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Receiver Operating 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2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6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Micro-Average 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0.8570497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0.8521643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06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Macro-Average 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0.78704923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0.8100085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33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Micro-average precision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87.1%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5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Micro-average 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01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61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B474-5D69-4CF2-0E2A-A69669F2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2F5EE-6F36-F1C0-4C49-0027163DF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 Data (streaming ideally) from X into the model to generate the prediction</a:t>
            </a:r>
          </a:p>
          <a:p>
            <a:r>
              <a:rPr lang="en-US" dirty="0"/>
              <a:t>Implement a sentiment score to weigh how much each category (positive, negative, and neutral) a post earn</a:t>
            </a:r>
          </a:p>
          <a:p>
            <a:r>
              <a:rPr lang="en-US" dirty="0"/>
              <a:t>Implement a more complicated scoring method to weigh the result of the prediction</a:t>
            </a:r>
          </a:p>
        </p:txBody>
      </p:sp>
    </p:spTree>
    <p:extLst>
      <p:ext uri="{BB962C8B-B14F-4D97-AF65-F5344CB8AC3E}">
        <p14:creationId xmlns:p14="http://schemas.microsoft.com/office/powerpoint/2010/main" val="643214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6237-0F2E-2BDB-467A-ABA3EE23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be done better if time/financial allows?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47F0-A0EF-5C2A-2CA6-6E69AD82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Streaming Data to complete the entire pipeline</a:t>
            </a:r>
          </a:p>
          <a:p>
            <a:r>
              <a:rPr lang="en-US" dirty="0"/>
              <a:t>Cloud Composer implementation to complete the pipeline fully</a:t>
            </a:r>
          </a:p>
          <a:p>
            <a:r>
              <a:rPr lang="en-US" dirty="0"/>
              <a:t>Additional training using Vertex AI on top of the current models</a:t>
            </a:r>
          </a:p>
        </p:txBody>
      </p:sp>
    </p:spTree>
    <p:extLst>
      <p:ext uri="{BB962C8B-B14F-4D97-AF65-F5344CB8AC3E}">
        <p14:creationId xmlns:p14="http://schemas.microsoft.com/office/powerpoint/2010/main" val="409389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AB55-689D-5E53-7D6C-D1B3E658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I learned?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7F36-8062-6883-8210-4977536D2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takes more time than I thought, compared to 322</a:t>
            </a:r>
          </a:p>
          <a:p>
            <a:r>
              <a:rPr lang="en-US" dirty="0"/>
              <a:t>With a big data set, any decision made is expensive</a:t>
            </a:r>
          </a:p>
          <a:p>
            <a:pPr lvl="1"/>
            <a:r>
              <a:rPr lang="en-US" dirty="0"/>
              <a:t>Time and money</a:t>
            </a:r>
          </a:p>
          <a:p>
            <a:r>
              <a:rPr lang="en-US" dirty="0"/>
              <a:t>X is no longer friendly with developers like Twitter used to be</a:t>
            </a:r>
          </a:p>
          <a:p>
            <a:pPr lvl="1"/>
            <a:r>
              <a:rPr lang="en-US" dirty="0"/>
              <a:t>Consider moving to Meta?</a:t>
            </a:r>
          </a:p>
          <a:p>
            <a:pPr lvl="1"/>
            <a:r>
              <a:rPr lang="en-US" dirty="0"/>
              <a:t>Or higher budget to pay for API access</a:t>
            </a:r>
          </a:p>
        </p:txBody>
      </p:sp>
    </p:spTree>
    <p:extLst>
      <p:ext uri="{BB962C8B-B14F-4D97-AF65-F5344CB8AC3E}">
        <p14:creationId xmlns:p14="http://schemas.microsoft.com/office/powerpoint/2010/main" val="332059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1A9D-202A-9959-61B3-B7040794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A9F8F-9708-4CAE-2EE1-C3A99E202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 Presidential Election Data Analysis</a:t>
            </a:r>
          </a:p>
          <a:p>
            <a:r>
              <a:rPr lang="en-US" dirty="0"/>
              <a:t>Using data from X (formerly Twitter)</a:t>
            </a:r>
          </a:p>
          <a:p>
            <a:r>
              <a:rPr lang="en-US" dirty="0"/>
              <a:t>Create a model to analyze the sentiment toward two candidates</a:t>
            </a:r>
          </a:p>
          <a:p>
            <a:r>
              <a:rPr lang="en-US" dirty="0"/>
              <a:t>Applied on the most current data to see if there has been a shift in voters’ sentiment for two candidates</a:t>
            </a:r>
          </a:p>
          <a:p>
            <a:r>
              <a:rPr lang="en-US" dirty="0"/>
              <a:t>Hypothetically correlates with the possibility of winning the election</a:t>
            </a:r>
          </a:p>
        </p:txBody>
      </p:sp>
    </p:spTree>
    <p:extLst>
      <p:ext uri="{BB962C8B-B14F-4D97-AF65-F5344CB8AC3E}">
        <p14:creationId xmlns:p14="http://schemas.microsoft.com/office/powerpoint/2010/main" val="52456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A232-2BA5-B139-4377-1A5F936B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0C0DD-2D39-078B-CD40-66D6FCD30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time this report is created, Joe Biden and Donald Trump are the two presumptive candidates for the 2024 presidential election.</a:t>
            </a:r>
          </a:p>
          <a:p>
            <a:r>
              <a:rPr lang="en-US" dirty="0"/>
              <a:t>The twos were also the candidates back in 2020, when Biden defeated Trump.</a:t>
            </a:r>
          </a:p>
          <a:p>
            <a:r>
              <a:rPr lang="en-US" dirty="0"/>
              <a:t>Between 2020 and 2024, there have been many events that might alter people’s opinions about the two candidates. With that, it should be interesting to see how things are affected.</a:t>
            </a:r>
          </a:p>
        </p:txBody>
      </p:sp>
    </p:spTree>
    <p:extLst>
      <p:ext uri="{BB962C8B-B14F-4D97-AF65-F5344CB8AC3E}">
        <p14:creationId xmlns:p14="http://schemas.microsoft.com/office/powerpoint/2010/main" val="253512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C915-7AC7-18FF-3EBF-6D93AC93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2E1A7-1BD5-413F-76AD-17F19562A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(formerly Twitter)</a:t>
            </a:r>
          </a:p>
          <a:p>
            <a:r>
              <a:rPr lang="en-US" dirty="0"/>
              <a:t>Their API policies…much stricter</a:t>
            </a:r>
          </a:p>
          <a:p>
            <a:r>
              <a:rPr lang="en-US" dirty="0"/>
              <a:t>Use Kaggle to find the alternative dataset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manchunhui</a:t>
            </a:r>
            <a:r>
              <a:rPr lang="en-US" dirty="0"/>
              <a:t>/us-election-2020-tweets</a:t>
            </a:r>
          </a:p>
        </p:txBody>
      </p:sp>
    </p:spTree>
    <p:extLst>
      <p:ext uri="{BB962C8B-B14F-4D97-AF65-F5344CB8AC3E}">
        <p14:creationId xmlns:p14="http://schemas.microsoft.com/office/powerpoint/2010/main" val="292031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CE20-DD11-0DB5-7899-43BF0F74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2301-91BD-C4C9-C156-F6692C454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smaller datasets</a:t>
            </a:r>
          </a:p>
          <a:p>
            <a:pPr lvl="1"/>
            <a:r>
              <a:rPr lang="en-US" dirty="0"/>
              <a:t>One for Trump, and one for Biden</a:t>
            </a:r>
          </a:p>
          <a:p>
            <a:r>
              <a:rPr lang="en-US" dirty="0"/>
              <a:t>The Biden file</a:t>
            </a:r>
          </a:p>
          <a:p>
            <a:pPr lvl="1"/>
            <a:r>
              <a:rPr lang="en-US" dirty="0"/>
              <a:t>Around 775,000 instances</a:t>
            </a:r>
          </a:p>
          <a:p>
            <a:pPr lvl="1"/>
            <a:r>
              <a:rPr lang="en-US" dirty="0"/>
              <a:t>20 attributes.</a:t>
            </a:r>
          </a:p>
          <a:p>
            <a:r>
              <a:rPr lang="en-US" dirty="0"/>
              <a:t>The Trump file</a:t>
            </a:r>
          </a:p>
          <a:p>
            <a:pPr lvl="1"/>
            <a:r>
              <a:rPr lang="en-US" dirty="0"/>
              <a:t>Around 958,500 instances.</a:t>
            </a:r>
          </a:p>
          <a:p>
            <a:pPr lvl="1"/>
            <a:r>
              <a:rPr lang="en-US" dirty="0"/>
              <a:t>20 attributes</a:t>
            </a:r>
          </a:p>
          <a:p>
            <a:r>
              <a:rPr lang="en-US" dirty="0"/>
              <a:t>Considered to be a Big Data dataset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3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C336-821E-D890-1FF0-050C5F0C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AC719-F0C0-3696-9B5E-08E26D698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Inconsistent format, especially the newline characters</a:t>
            </a:r>
          </a:p>
          <a:p>
            <a:r>
              <a:rPr lang="en-US" dirty="0"/>
              <a:t>Tweet contents vary a lot</a:t>
            </a:r>
          </a:p>
          <a:p>
            <a:pPr lvl="1"/>
            <a:r>
              <a:rPr lang="en-US" dirty="0"/>
              <a:t>Mixed use of hashtags and mentions</a:t>
            </a:r>
          </a:p>
          <a:p>
            <a:pPr lvl="1"/>
            <a:r>
              <a:rPr lang="en-US" dirty="0"/>
              <a:t>Unrecognize characters</a:t>
            </a:r>
          </a:p>
          <a:p>
            <a:pPr lvl="1"/>
            <a:r>
              <a:rPr lang="en-US" dirty="0"/>
              <a:t>Different languages</a:t>
            </a:r>
          </a:p>
        </p:txBody>
      </p:sp>
    </p:spTree>
    <p:extLst>
      <p:ext uri="{BB962C8B-B14F-4D97-AF65-F5344CB8AC3E}">
        <p14:creationId xmlns:p14="http://schemas.microsoft.com/office/powerpoint/2010/main" val="49477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4A01-7AD7-132E-E9B4-0F12D7B9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Approach/Services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3C5E1-9D16-280E-64DB-D59DB909E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 locally</a:t>
            </a:r>
          </a:p>
          <a:p>
            <a:r>
              <a:rPr lang="en-US" dirty="0"/>
              <a:t>Use </a:t>
            </a:r>
            <a:r>
              <a:rPr lang="en-US" dirty="0" err="1"/>
              <a:t>BigQuery</a:t>
            </a:r>
            <a:r>
              <a:rPr lang="en-US" dirty="0"/>
              <a:t> to perform some exploratory data analysis</a:t>
            </a:r>
          </a:p>
          <a:p>
            <a:r>
              <a:rPr lang="en-US" dirty="0"/>
              <a:t>Use Google Translate API to recognize and translate non-English content</a:t>
            </a:r>
          </a:p>
          <a:p>
            <a:r>
              <a:rPr lang="en-US" dirty="0"/>
              <a:t>Use Vertex AI’s </a:t>
            </a:r>
            <a:r>
              <a:rPr lang="en-US" dirty="0" err="1"/>
              <a:t>AutoML</a:t>
            </a:r>
            <a:r>
              <a:rPr lang="en-US" dirty="0"/>
              <a:t> to train the data</a:t>
            </a:r>
          </a:p>
          <a:p>
            <a:r>
              <a:rPr lang="en-US" dirty="0"/>
              <a:t>Use Cloud Composer to create a full pipeline after that</a:t>
            </a:r>
          </a:p>
          <a:p>
            <a:pPr lvl="1"/>
            <a:r>
              <a:rPr lang="en-US" dirty="0"/>
              <a:t>Receive incoming data</a:t>
            </a:r>
          </a:p>
          <a:p>
            <a:pPr lvl="1"/>
            <a:r>
              <a:rPr lang="en-US" dirty="0"/>
              <a:t>Perform cleaning and create TF-IDF data (later)</a:t>
            </a:r>
          </a:p>
          <a:p>
            <a:pPr lvl="1"/>
            <a:r>
              <a:rPr lang="en-US" dirty="0"/>
              <a:t>Pass it through the model</a:t>
            </a:r>
          </a:p>
        </p:txBody>
      </p:sp>
    </p:spTree>
    <p:extLst>
      <p:ext uri="{BB962C8B-B14F-4D97-AF65-F5344CB8AC3E}">
        <p14:creationId xmlns:p14="http://schemas.microsoft.com/office/powerpoint/2010/main" val="4166456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3C52-D1EC-B54D-AC63-90097CAE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Translate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C0718-4F17-8A70-90B9-DEAC521D2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easy to use</a:t>
            </a:r>
          </a:p>
          <a:p>
            <a:r>
              <a:rPr lang="en-US" dirty="0"/>
              <a:t>Setting up takes a bit of time</a:t>
            </a:r>
          </a:p>
          <a:p>
            <a:r>
              <a:rPr lang="en-US" dirty="0"/>
              <a:t>Expensive: runtime is not fast and is costly</a:t>
            </a:r>
          </a:p>
        </p:txBody>
      </p:sp>
    </p:spTree>
    <p:extLst>
      <p:ext uri="{BB962C8B-B14F-4D97-AF65-F5344CB8AC3E}">
        <p14:creationId xmlns:p14="http://schemas.microsoft.com/office/powerpoint/2010/main" val="162812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6635-D925-A428-DEF1-899E3C6F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339B-03B3-3322-B170-D2A62D7FD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statistical measure used to evaluate how important a word is to a document</a:t>
            </a:r>
          </a:p>
          <a:p>
            <a:pPr lvl="1"/>
            <a:r>
              <a:rPr lang="en-US" dirty="0"/>
              <a:t>Term Frequency (TF): Measures how frequently a term occurs in a document. TF is the number of times a term appears in a document divided by the total number of terms in that document.</a:t>
            </a:r>
          </a:p>
          <a:p>
            <a:pPr lvl="1"/>
            <a:r>
              <a:rPr lang="en-US" dirty="0"/>
              <a:t>Inverse Document Frequency (IDF): Measures the importance of the term across a set of documents. It is calculated as the logarithm of the number of documents divided by the number of documents that contain the word.</a:t>
            </a:r>
          </a:p>
        </p:txBody>
      </p:sp>
    </p:spTree>
    <p:extLst>
      <p:ext uri="{BB962C8B-B14F-4D97-AF65-F5344CB8AC3E}">
        <p14:creationId xmlns:p14="http://schemas.microsoft.com/office/powerpoint/2010/main" val="270263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717</Words>
  <Application>Microsoft Macintosh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CPSC 324: Big Data Analytics</vt:lpstr>
      <vt:lpstr>Project Description</vt:lpstr>
      <vt:lpstr>Background</vt:lpstr>
      <vt:lpstr>Background (cont)</vt:lpstr>
      <vt:lpstr>The Datasets</vt:lpstr>
      <vt:lpstr>Dataset Challenges</vt:lpstr>
      <vt:lpstr>Approach/Services Used</vt:lpstr>
      <vt:lpstr>Google Translate</vt:lpstr>
      <vt:lpstr>TF-IDF</vt:lpstr>
      <vt:lpstr>Why TF-IDF?</vt:lpstr>
      <vt:lpstr>Vertex AI</vt:lpstr>
      <vt:lpstr>Model Evaluation</vt:lpstr>
      <vt:lpstr>What’s next…?</vt:lpstr>
      <vt:lpstr>What can be done better if time/financial allows?</vt:lpstr>
      <vt:lpstr>What have I learned?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324: Big Data Analytics</dc:title>
  <dc:creator>Tony Nguyen</dc:creator>
  <cp:lastModifiedBy>Tony Nguyen</cp:lastModifiedBy>
  <cp:revision>1</cp:revision>
  <dcterms:created xsi:type="dcterms:W3CDTF">2024-05-11T08:16:56Z</dcterms:created>
  <dcterms:modified xsi:type="dcterms:W3CDTF">2024-05-11T13:38:58Z</dcterms:modified>
</cp:coreProperties>
</file>