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9" r:id="rId4"/>
    <p:sldId id="262" r:id="rId5"/>
    <p:sldId id="263" r:id="rId6"/>
    <p:sldId id="260" r:id="rId7"/>
    <p:sldId id="264" r:id="rId8"/>
    <p:sldId id="270" r:id="rId9"/>
    <p:sldId id="261" r:id="rId10"/>
    <p:sldId id="266" r:id="rId11"/>
    <p:sldId id="265" r:id="rId12"/>
    <p:sldId id="268" r:id="rId13"/>
    <p:sldId id="269" r:id="rId14"/>
    <p:sldId id="267" r:id="rId15"/>
  </p:sldIdLst>
  <p:sldSz cx="9144000" cy="5143500" type="screen16x9"/>
  <p:notesSz cx="6858000" cy="9144000"/>
  <p:embeddedFontLs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Calibri Light" pitchFamily="34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5F5F5"/>
    <a:srgbClr val="1A212D"/>
    <a:srgbClr val="1B2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858" y="-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64201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61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4244854dc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4244854dc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781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2914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012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D58-4587-4E00-ABAB-57ADF434A218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21443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D58-4587-4E00-ABAB-57ADF434A218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4219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D58-4587-4E00-ABAB-57ADF434A218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07239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549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D58-4587-4E00-ABAB-57ADF434A218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23912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D58-4587-4E00-ABAB-57ADF434A218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17890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D58-4587-4E00-ABAB-57ADF434A218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9708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D58-4587-4E00-ABAB-57ADF434A218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23540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D58-4587-4E00-ABAB-57ADF434A218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3406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D58-4587-4E00-ABAB-57ADF434A218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80660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D58-4587-4E00-ABAB-57ADF434A218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52775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F5D58-4587-4E00-ABAB-57ADF434A218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83017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F5D58-4587-4E00-ABAB-57ADF434A218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62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0" b="1" spc="-3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686" y="1564939"/>
            <a:ext cx="3684629" cy="201362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350081" y="4436994"/>
            <a:ext cx="4443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+mn-lt"/>
              </a:rPr>
              <a:t>Alunos: Everton Motta e Felipe </a:t>
            </a:r>
            <a:r>
              <a:rPr lang="pt-BR" sz="2000" b="1" dirty="0" err="1" smtClean="0">
                <a:solidFill>
                  <a:schemeClr val="bg1"/>
                </a:solidFill>
                <a:latin typeface="+mn-lt"/>
              </a:rPr>
              <a:t>Hamann</a:t>
            </a:r>
            <a:endParaRPr lang="pt-BR" sz="20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403" y="1"/>
            <a:ext cx="2907195" cy="514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tângulo 4"/>
          <p:cNvSpPr/>
          <p:nvPr/>
        </p:nvSpPr>
        <p:spPr>
          <a:xfrm>
            <a:off x="0" y="2415689"/>
            <a:ext cx="2759242" cy="41615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772455" y="2423710"/>
            <a:ext cx="118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+mn-lt"/>
              </a:rPr>
              <a:t>RECEITAS</a:t>
            </a:r>
            <a:endParaRPr lang="pt-BR" sz="2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Botão de ação: Voltar ou Anterior 2">
            <a:hlinkClick r:id="" action="ppaction://hlinkshowjump?jump=previousslide" highlightClick="1"/>
          </p:cNvPr>
          <p:cNvSpPr/>
          <p:nvPr/>
        </p:nvSpPr>
        <p:spPr>
          <a:xfrm rot="16200000">
            <a:off x="5258556" y="2147031"/>
            <a:ext cx="105832" cy="111319"/>
          </a:xfrm>
          <a:prstGeom prst="actionButtonBackPrevious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192" y="4194760"/>
            <a:ext cx="1559925" cy="85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8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077" y="0"/>
            <a:ext cx="2907196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>
          <a:xfrm>
            <a:off x="0" y="2415689"/>
            <a:ext cx="2759242" cy="41615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39590" y="2423710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+mn-lt"/>
              </a:rPr>
              <a:t>DESPESAS</a:t>
            </a:r>
            <a:endParaRPr lang="pt-BR" sz="2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Botão de ação: Voltar ou Anterior 12">
            <a:hlinkClick r:id="" action="ppaction://hlinkshowjump?jump=previousslide" highlightClick="1"/>
          </p:cNvPr>
          <p:cNvSpPr/>
          <p:nvPr/>
        </p:nvSpPr>
        <p:spPr>
          <a:xfrm rot="16200000">
            <a:off x="5258556" y="2147031"/>
            <a:ext cx="105832" cy="111319"/>
          </a:xfrm>
          <a:prstGeom prst="actionButtonBackPrevious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192" y="4194760"/>
            <a:ext cx="1559925" cy="85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5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2415689"/>
            <a:ext cx="2759242" cy="41615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603335" y="2423710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+mn-lt"/>
              </a:rPr>
              <a:t>RELATÓRIOS</a:t>
            </a:r>
            <a:endParaRPr lang="pt-BR" sz="2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Botão de ação: Voltar ou Anterior 12">
            <a:hlinkClick r:id="" action="ppaction://hlinkshowjump?jump=previousslide" highlightClick="1"/>
          </p:cNvPr>
          <p:cNvSpPr/>
          <p:nvPr/>
        </p:nvSpPr>
        <p:spPr>
          <a:xfrm rot="16200000">
            <a:off x="5258556" y="2147031"/>
            <a:ext cx="105832" cy="111319"/>
          </a:xfrm>
          <a:prstGeom prst="actionButtonBackPrevious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192" y="4194760"/>
            <a:ext cx="1559925" cy="852488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403" y="0"/>
            <a:ext cx="2907195" cy="514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2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402" y="0"/>
            <a:ext cx="2907196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>
          <a:xfrm>
            <a:off x="0" y="2415689"/>
            <a:ext cx="2759242" cy="41615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-114002" y="2423710"/>
            <a:ext cx="2961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chemeClr val="bg1"/>
                </a:solidFill>
                <a:latin typeface="+mn-lt"/>
              </a:rPr>
              <a:t>GERENCIAR RECEITAS/DESPESAS</a:t>
            </a:r>
            <a:endParaRPr lang="pt-BR" sz="1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Botão de ação: Voltar ou Anterior 12">
            <a:hlinkClick r:id="" action="ppaction://hlinkshowjump?jump=previousslide" highlightClick="1"/>
          </p:cNvPr>
          <p:cNvSpPr/>
          <p:nvPr/>
        </p:nvSpPr>
        <p:spPr>
          <a:xfrm rot="16200000">
            <a:off x="5258556" y="2147031"/>
            <a:ext cx="105832" cy="111319"/>
          </a:xfrm>
          <a:prstGeom prst="actionButtonBackPrevious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192" y="4194760"/>
            <a:ext cx="1559925" cy="85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4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0" b="1" spc="-3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686" y="1564939"/>
            <a:ext cx="3684629" cy="201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7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458552"/>
            <a:ext cx="2342147" cy="41615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425303" y="1060867"/>
            <a:ext cx="8293395" cy="2925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 b="1" dirty="0">
                <a:solidFill>
                  <a:srgbClr val="404040"/>
                </a:solidFill>
              </a:rPr>
              <a:t>É um App desenvolvido para auxiliar no gerenciamento de finanças</a:t>
            </a:r>
            <a:r>
              <a:rPr lang="pt-BR" sz="2000" b="1" dirty="0" smtClean="0">
                <a:solidFill>
                  <a:srgbClr val="404040"/>
                </a:solidFill>
              </a:rPr>
              <a:t>,                       </a:t>
            </a:r>
            <a:r>
              <a:rPr lang="pt-BR" sz="2000" b="1" dirty="0">
                <a:solidFill>
                  <a:srgbClr val="404040"/>
                </a:solidFill>
              </a:rPr>
              <a:t>despesas e receitas.</a:t>
            </a:r>
            <a:endParaRPr sz="2000" b="1" dirty="0">
              <a:solidFill>
                <a:srgbClr val="404040"/>
              </a:solidFill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2000" b="1" dirty="0">
              <a:solidFill>
                <a:srgbClr val="404040"/>
              </a:solidFill>
            </a:endParaRPr>
          </a:p>
          <a:p>
            <a:pPr marL="1143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 b="1" dirty="0">
                <a:solidFill>
                  <a:srgbClr val="404040"/>
                </a:solidFill>
              </a:rPr>
              <a:t>Busca atender os usuários que possuem dificuldades em gerenciar e controlar suas rendas e despesas no dia a dia.</a:t>
            </a:r>
            <a:endParaRPr sz="2000" b="1" dirty="0">
              <a:solidFill>
                <a:srgbClr val="404040"/>
              </a:solidFill>
            </a:endParaRPr>
          </a:p>
          <a:p>
            <a:pPr marL="1143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 dirty="0">
              <a:solidFill>
                <a:srgbClr val="404040"/>
              </a:solidFill>
            </a:endParaRPr>
          </a:p>
          <a:p>
            <a:pPr marL="1143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 b="1" dirty="0">
                <a:solidFill>
                  <a:srgbClr val="404040"/>
                </a:solidFill>
              </a:rPr>
              <a:t>Irá </a:t>
            </a:r>
            <a:r>
              <a:rPr lang="pt-BR" sz="2000" b="1" dirty="0" smtClean="0">
                <a:solidFill>
                  <a:srgbClr val="404040"/>
                </a:solidFill>
              </a:rPr>
              <a:t>solucionar </a:t>
            </a:r>
            <a:r>
              <a:rPr lang="pt-BR" sz="2000" b="1" dirty="0">
                <a:solidFill>
                  <a:srgbClr val="404040"/>
                </a:solidFill>
              </a:rPr>
              <a:t>problemas de descontrole financeiro.</a:t>
            </a:r>
            <a:endParaRPr sz="2000" b="1" dirty="0">
              <a:solidFill>
                <a:srgbClr val="404040"/>
              </a:solidFill>
            </a:endParaRP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2000" b="1" dirty="0">
              <a:solidFill>
                <a:srgbClr val="404040"/>
              </a:solidFill>
            </a:endParaRPr>
          </a:p>
          <a:p>
            <a:pPr marL="1143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 b="1" dirty="0">
                <a:solidFill>
                  <a:srgbClr val="404040"/>
                </a:solidFill>
              </a:rPr>
              <a:t>Seu diferencial é o potencial de unificar todos os ganhos e despesas financeiras em uma única plataforma.</a:t>
            </a:r>
            <a:endParaRPr sz="2000" b="1" dirty="0">
              <a:solidFill>
                <a:srgbClr val="404040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192" y="4194760"/>
            <a:ext cx="1559925" cy="852488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500608" y="474594"/>
            <a:ext cx="1378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+mn-lt"/>
              </a:rPr>
              <a:t>O PROJETO</a:t>
            </a:r>
            <a:endParaRPr lang="pt-BR" sz="2000" b="1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otta FIVE\Desktop\TrabFinalBD\conceitu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329" y="146185"/>
            <a:ext cx="3874536" cy="501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192" y="4194760"/>
            <a:ext cx="1559925" cy="852488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0" y="458552"/>
            <a:ext cx="3320716" cy="41615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351866" y="474594"/>
            <a:ext cx="2574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+mn-lt"/>
              </a:rPr>
              <a:t>MODELO CONCEITUAL</a:t>
            </a:r>
            <a:endParaRPr lang="pt-BR" sz="20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041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otta FIVE\Desktop\TrabFinalBD\LOGIC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749" y="22567"/>
            <a:ext cx="3839303" cy="509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0" y="458552"/>
            <a:ext cx="2759242" cy="41615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350059" y="474594"/>
            <a:ext cx="2032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+mn-lt"/>
              </a:rPr>
              <a:t>MODELO LÓGICO</a:t>
            </a:r>
            <a:endParaRPr lang="pt-BR" sz="20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192" y="4194760"/>
            <a:ext cx="1559925" cy="85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6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600" b="1" spc="-300" dirty="0" smtClean="0"/>
              <a:t>PROTÓTIPO</a:t>
            </a:r>
            <a:endParaRPr lang="pt-BR" sz="8000" b="1" spc="-300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192" y="4179595"/>
            <a:ext cx="1559925" cy="85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9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2415689"/>
            <a:ext cx="2759242" cy="41615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599329" y="2423710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+mn-lt"/>
              </a:rPr>
              <a:t>TELA INICIAL</a:t>
            </a:r>
            <a:endParaRPr lang="pt-BR" sz="20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403" y="0"/>
            <a:ext cx="290719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192" y="4194760"/>
            <a:ext cx="1559925" cy="85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402" y="-1"/>
            <a:ext cx="2907196" cy="5143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>
          <a:xfrm>
            <a:off x="0" y="2415689"/>
            <a:ext cx="2759242" cy="41615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86694" y="2423710"/>
            <a:ext cx="1359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+mn-lt"/>
              </a:rPr>
              <a:t>CADASTRO</a:t>
            </a:r>
            <a:endParaRPr lang="pt-BR" sz="20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192" y="4194760"/>
            <a:ext cx="1559925" cy="85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6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402" y="0"/>
            <a:ext cx="2907196" cy="5143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>
          <a:xfrm>
            <a:off x="0" y="2415689"/>
            <a:ext cx="2759242" cy="41615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240257" y="2423710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+mn-lt"/>
              </a:rPr>
              <a:t>RECUPERAR SENHA</a:t>
            </a:r>
            <a:endParaRPr lang="pt-BR" sz="20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192" y="4194760"/>
            <a:ext cx="1559925" cy="85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77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otta FIVE\Desktop\Sem títu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289" y="0"/>
            <a:ext cx="294542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0" y="2415689"/>
            <a:ext cx="2759242" cy="41615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425405" y="2423710"/>
            <a:ext cx="1882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chemeClr val="bg1"/>
                </a:solidFill>
                <a:latin typeface="+mn-lt"/>
              </a:rPr>
              <a:t>TELA PRINCIPAL</a:t>
            </a:r>
            <a:endParaRPr lang="pt-BR" sz="20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192" y="4194760"/>
            <a:ext cx="1559925" cy="85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3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86</Words>
  <Application>Microsoft Office PowerPoint</Application>
  <PresentationFormat>Apresentação na tela (16:9)</PresentationFormat>
  <Paragraphs>20</Paragraphs>
  <Slides>14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Projeto: MyFinc</dc:title>
  <dc:creator>Mayara Felipe</dc:creator>
  <cp:lastModifiedBy>Motta FIVE</cp:lastModifiedBy>
  <cp:revision>19</cp:revision>
  <dcterms:modified xsi:type="dcterms:W3CDTF">2020-07-01T15:32:07Z</dcterms:modified>
</cp:coreProperties>
</file>