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 Slab" charset="0"/>
      <p:regular r:id="rId10"/>
      <p:bold r:id="rId11"/>
    </p:embeddedFon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MLSA INTERNSHIP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r>
              <a:rPr lang="en"/>
              <a:t>NAME : TONMOY MUKHERJEE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r>
              <a:rPr lang="en"/>
              <a:t>ROLL NO : 2200290120181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r>
              <a:rPr lang="en"/>
              <a:t>BRANCH : COMPUTER SCIENCE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r>
              <a:rPr lang="en"/>
              <a:t>YEAR : 3rd yr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BADGES / TROPHIES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1653" r="1653"/>
          <a:stretch/>
        </p:blipFill>
        <p:spPr>
          <a:xfrm>
            <a:off x="681000" y="1757650"/>
            <a:ext cx="8049376" cy="224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1680302" y="-46250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TO-DO-LIST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1680302" y="14111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 a simple, user-friendly app for managing daily tasks.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users to add, delete, and organize tasks.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updates without page refresh.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Utilized JavaScript for event handling and interactive features.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Learnings: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JavaScript skills in event-driven programming.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Gained experience in creating clean interfaces using HTML and CSS.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1680302" y="296050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TO-DO-LIST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11118" r="11126"/>
          <a:stretch/>
        </p:blipFill>
        <p:spPr>
          <a:xfrm>
            <a:off x="2585598" y="1753450"/>
            <a:ext cx="3972801" cy="30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1734402" y="-142400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SIMPLE- CALCULATOR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1680302" y="1404225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basic calculator for arithmetic operations.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interface for performing addition, subtraction, multiplication, and division.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calculations without page reload.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with HTML, CSS, and JavaScript.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Learnings: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Strengthened JavaScript skills, especially for managing user input and real-time updates.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Practiced creating accessible and easy-to-use interfaces.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1680302" y="0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SIMPLE- CALCULATOR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l="17078" r="17084"/>
          <a:stretch/>
        </p:blipFill>
        <p:spPr>
          <a:xfrm>
            <a:off x="3177875" y="1457388"/>
            <a:ext cx="3197150" cy="338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1561252" y="84900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1680300" y="16627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914400" lvl="1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Gained practical knowledge and hands-on experience in full-stack development.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Developed stronger problem-solving skills through real-world projects.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Built confidence in handling web development challenges by integrating various tools and technologies.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185</Words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 Slab</vt:lpstr>
      <vt:lpstr>Roboto</vt:lpstr>
      <vt:lpstr>Times New Roman</vt:lpstr>
      <vt:lpstr>Marina</vt:lpstr>
      <vt:lpstr>MLSA INTERNSHIP</vt:lpstr>
      <vt:lpstr>BADGES / TROPHIES</vt:lpstr>
      <vt:lpstr>TO-DO-LIST</vt:lpstr>
      <vt:lpstr>TO-DO-LIST</vt:lpstr>
      <vt:lpstr>SIMPLE- CALCULATOR</vt:lpstr>
      <vt:lpstr>SIMPLE- CALCULATOR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MLSA INTERNSHIP</dc:title>
  <cp:lastModifiedBy>TONMOY</cp:lastModifiedBy>
  <cp:revision>2</cp:revision>
  <dcterms:modified xsi:type="dcterms:W3CDTF">2024-10-29T17:29:54Z</dcterms:modified>
</cp:coreProperties>
</file>