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5-CB4F-B971-97EE68E49A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5-CB4F-B971-97EE68E49A93}"/>
              </c:ext>
            </c:extLst>
          </c:dPt>
          <c:cat>
            <c:strRef>
              <c:f>Sheet1!$A$2:$A$3</c:f>
              <c:strCache>
                <c:ptCount val="2"/>
                <c:pt idx="0">
                  <c:v>Rain</c:v>
                </c:pt>
                <c:pt idx="1">
                  <c:v>Bird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28-3246-83C7-87BAAE350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55361085922883679"/>
          <c:y val="0.17089051450788439"/>
          <c:w val="0.31154069131597223"/>
          <c:h val="0.558011749415457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B182-E52E-384B-BDAF-EAD63065F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D3676-1918-F641-A0AF-45C06937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B5F2-E188-C948-9EEE-875B69C7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733EB-E985-524F-8061-76A55062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A6A7-BA27-864F-A647-C8EC143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5C24-24D9-3249-8481-49D137C8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A010-4EE4-9C40-8037-906E9DF47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1169-55DC-9844-AD5E-CE77257C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E978C-486A-D340-8ECB-6858DB92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831A8-B4DD-214C-AF3D-C5F7591A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9D858-0CF1-034B-919C-983A048EA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B2833-022E-C748-A14B-BCA3D852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F873-2C91-5C45-AD01-0F4F09BA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5389-C9B1-8D40-92D4-99E7D557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1FFC-700F-1A47-8F6F-A07B2E01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24E5-5D5E-174F-BCEF-200AB053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4A0D-8B20-4F42-91AD-BB8E09E50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8AE6-2152-E04C-854B-38538693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8544-3203-E243-AEE6-3F462491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635D-6E10-E442-B00E-EBDBFC7D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1F97-1230-B74E-84BF-D029884A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FA56-7482-4840-AE60-1FF4CC748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C67A-9180-6D4C-93A6-9C1DB581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D619-5C77-7F46-9E8C-BCF523BB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F493-A3C5-2C4F-9977-CB419AEB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1341-8F1B-9743-B9F6-B009D707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F048-5C03-8645-8D2C-B641D453C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5059-BBFE-5746-B5D8-2F7305B62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6844-931D-DA4A-8B44-FF4BE7ED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C9A5D-4292-BF4D-8C5A-2D6BDADA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44A2-2C0D-0144-A10A-B4242FF9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1198-5F11-F642-A5E3-0F73885C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A008C-6B4D-0D4C-B16B-73DEEFB98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BD098-8F18-1140-8A3F-6B3E73D3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AE27E-F1C9-DD48-81B5-EBF786E65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B9A45-C22A-4842-83ED-6D34F6C61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28549-7831-7840-B654-5FB59BD0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C8EB4-8FB8-7249-AEE4-950EC63C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C8135-BDF7-5749-9618-114F2962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1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D5DA-8D89-1946-97D7-CD76A96A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EED75-9697-8048-B430-98C9587F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F8A6A-82C4-F745-B586-C02E2E11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8E3BD-8680-7442-807B-BD2046E1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B7193-AF4E-424E-9600-6E2DD463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B4973-529A-4D4B-A4F7-260619BD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64EB-07CF-B14F-B824-330A9736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8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5AA6-5C14-814C-8515-2DB007B1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CC75-49AF-C34C-9C51-47D05C97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CF40F-9483-564E-B97B-A3D87EA9E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F6193-5E75-0D4E-AB54-4AF236BB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23382-793F-B14F-B0C6-F1358045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F312-6927-BD4A-BB97-994481FA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8827-9AB5-1549-AFF4-B995D801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B4444-D474-5D48-93B7-EAECC950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32AFD-00D1-854B-B943-C18B33299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62ECA-C6F2-F642-9300-9B255884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5A82-8A02-EE44-B9D4-00220631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FF625-BFFC-C74A-9C21-3758371A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E22F9-AAC1-C04F-B13C-234FE0E7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1493A-95EB-644B-92B2-E8D6CF4CD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7B8-433A-1246-8AE4-18AC8F2C5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97FF-3FE7-FC4F-A666-A4C7DC22D38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4AEF-20A6-4F4B-8770-69DCE11AB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9E3A-083B-F14C-A2D8-7C5D3A35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D16E-8034-F14E-AF1E-13F27902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ain outline">
            <a:extLst>
              <a:ext uri="{FF2B5EF4-FFF2-40B4-BE49-F238E27FC236}">
                <a16:creationId xmlns:a16="http://schemas.microsoft.com/office/drawing/2014/main" id="{4A4D9891-50F8-FB40-AF66-5D01CED6C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760" y="2732326"/>
            <a:ext cx="1383767" cy="1413993"/>
          </a:xfrm>
          <a:prstGeom prst="rect">
            <a:avLst/>
          </a:prstGeom>
        </p:spPr>
      </p:pic>
      <p:pic>
        <p:nvPicPr>
          <p:cNvPr id="7" name="Graphic 6" descr="Deciduous tree outline">
            <a:extLst>
              <a:ext uri="{FF2B5EF4-FFF2-40B4-BE49-F238E27FC236}">
                <a16:creationId xmlns:a16="http://schemas.microsoft.com/office/drawing/2014/main" id="{8B19A7EA-4887-D84E-A65A-6031C0174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55" y="3102870"/>
            <a:ext cx="1432895" cy="1464194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496CD80D-5209-B948-A938-14DD4D1D9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459" y="3297271"/>
            <a:ext cx="680162" cy="695019"/>
          </a:xfrm>
          <a:prstGeom prst="rect">
            <a:avLst/>
          </a:prstGeom>
        </p:spPr>
      </p:pic>
      <p:pic>
        <p:nvPicPr>
          <p:cNvPr id="21" name="Graphic 20" descr="Window with solid fill">
            <a:extLst>
              <a:ext uri="{FF2B5EF4-FFF2-40B4-BE49-F238E27FC236}">
                <a16:creationId xmlns:a16="http://schemas.microsoft.com/office/drawing/2014/main" id="{1B8505C7-6012-9F44-9D2E-90FD55BB5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24" y="3834967"/>
            <a:ext cx="1873930" cy="1263792"/>
          </a:xfrm>
          <a:prstGeom prst="rect">
            <a:avLst/>
          </a:prstGeom>
        </p:spPr>
      </p:pic>
      <p:pic>
        <p:nvPicPr>
          <p:cNvPr id="13" name="Graphic 12" descr="User outline">
            <a:extLst>
              <a:ext uri="{FF2B5EF4-FFF2-40B4-BE49-F238E27FC236}">
                <a16:creationId xmlns:a16="http://schemas.microsoft.com/office/drawing/2014/main" id="{A29A782F-2C94-1D40-B5F8-8D1062F13F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49144" y="3992290"/>
            <a:ext cx="913288" cy="933237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71BB72D-AF37-3B43-8123-F3FC153CA3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9653" y="1828800"/>
            <a:ext cx="4518304" cy="3388729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DD2C0EC-FD35-8C47-8943-8E87A7F1E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709858"/>
              </p:ext>
            </p:extLst>
          </p:nvPr>
        </p:nvGraphicFramePr>
        <p:xfrm>
          <a:off x="517701" y="1860657"/>
          <a:ext cx="2354495" cy="1263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8728FBE1-12CE-C144-8A8A-17396A163BE8}"/>
              </a:ext>
            </a:extLst>
          </p:cNvPr>
          <p:cNvSpPr/>
          <p:nvPr/>
        </p:nvSpPr>
        <p:spPr>
          <a:xfrm>
            <a:off x="1774697" y="5246401"/>
            <a:ext cx="526241" cy="5213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05E367-BDE0-8141-82EC-B163ED124BC0}"/>
              </a:ext>
            </a:extLst>
          </p:cNvPr>
          <p:cNvSpPr/>
          <p:nvPr/>
        </p:nvSpPr>
        <p:spPr>
          <a:xfrm>
            <a:off x="5178393" y="5246402"/>
            <a:ext cx="526241" cy="5213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57031C-CF15-0248-9249-D927C3E1E2FB}"/>
              </a:ext>
            </a:extLst>
          </p:cNvPr>
          <p:cNvSpPr/>
          <p:nvPr/>
        </p:nvSpPr>
        <p:spPr>
          <a:xfrm>
            <a:off x="9634572" y="5246402"/>
            <a:ext cx="526241" cy="5213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EF79F9-AB39-124A-B2B1-2ADA67269A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8539" y="1828800"/>
            <a:ext cx="4518305" cy="33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8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Naimul  Hoque</dc:creator>
  <cp:lastModifiedBy>Md Naimul Hoque</cp:lastModifiedBy>
  <cp:revision>9</cp:revision>
  <dcterms:created xsi:type="dcterms:W3CDTF">2021-02-07T07:30:08Z</dcterms:created>
  <dcterms:modified xsi:type="dcterms:W3CDTF">2021-06-20T21:36:42Z</dcterms:modified>
</cp:coreProperties>
</file>