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622D-3F2E-4F81-9D59-3A289CCF9C3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12A43-5F4C-406F-94EF-A7A1BC7F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12A43-5F4C-406F-94EF-A7A1BC7F0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12A43-5F4C-406F-94EF-A7A1BC7F0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DBF33B-D6F8-4F02-9FF0-FD393938FBD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513105F-5BA2-4676-9AF4-71D1456A24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1066800"/>
            <a:ext cx="723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AVR STATUS REGISTER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3886200"/>
            <a:ext cx="2743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Maisha</a:t>
            </a:r>
            <a:r>
              <a:rPr lang="en-US" sz="1600" dirty="0" smtClean="0"/>
              <a:t> </a:t>
            </a:r>
            <a:r>
              <a:rPr lang="en-US" sz="1600" dirty="0" err="1" smtClean="0"/>
              <a:t>Farzana</a:t>
            </a:r>
            <a:endParaRPr lang="en-US" sz="1600" dirty="0" smtClean="0"/>
          </a:p>
          <a:p>
            <a:r>
              <a:rPr lang="en-US" sz="1600" dirty="0" smtClean="0"/>
              <a:t>       Roll: 2003025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Section: A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9200" y="609600"/>
            <a:ext cx="6248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b="1" dirty="0" smtClean="0"/>
              <a:t>DECODING THE AVR STATUS REGISTER : </a:t>
            </a:r>
            <a:r>
              <a:rPr lang="en-US" dirty="0" smtClean="0"/>
              <a:t>Understanding </a:t>
            </a:r>
            <a:r>
              <a:rPr lang="en-US" dirty="0"/>
              <a:t>the bits that influence the program flow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09800"/>
            <a:ext cx="5181600" cy="1981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4669795"/>
            <a:ext cx="3954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Fig: AVR </a:t>
            </a:r>
            <a:r>
              <a:rPr lang="en-US" sz="1100" dirty="0" smtClean="0"/>
              <a:t>Microcontroller Chip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61998" y="5105400"/>
            <a:ext cx="792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AVR Status Register(SREG) is an 8-bit register that stores status flags resulting from  arithmetic and logical operations.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These flags play a crucial role in conditional branching and decision making within AVR programs.</a:t>
            </a:r>
          </a:p>
          <a:p>
            <a:r>
              <a:rPr lang="en-US" sz="1200" dirty="0" smtClean="0"/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838200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SREG BIT LAYOUT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8680"/>
              </p:ext>
            </p:extLst>
          </p:nvPr>
        </p:nvGraphicFramePr>
        <p:xfrm>
          <a:off x="1818070" y="2133600"/>
          <a:ext cx="587813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67"/>
                <a:gridCol w="734767"/>
                <a:gridCol w="661289"/>
                <a:gridCol w="845923"/>
                <a:gridCol w="697085"/>
                <a:gridCol w="734767"/>
                <a:gridCol w="734767"/>
                <a:gridCol w="73476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6400" y="1752600"/>
            <a:ext cx="1229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D7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175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D0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743456"/>
            <a:ext cx="113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</a:t>
            </a:r>
          </a:p>
          <a:p>
            <a:endParaRPr lang="en-US" dirty="0" smtClean="0"/>
          </a:p>
          <a:p>
            <a:r>
              <a:rPr lang="en-US" dirty="0" smtClean="0"/>
              <a:t>SREG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5450" y="3657600"/>
            <a:ext cx="242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 Carry flag</a:t>
            </a:r>
          </a:p>
          <a:p>
            <a:r>
              <a:rPr lang="en-US" dirty="0" smtClean="0"/>
              <a:t>Z- Zero flag</a:t>
            </a:r>
          </a:p>
          <a:p>
            <a:r>
              <a:rPr lang="en-US" dirty="0" smtClean="0"/>
              <a:t>N- Negative flag</a:t>
            </a:r>
          </a:p>
          <a:p>
            <a:r>
              <a:rPr lang="en-US" dirty="0" smtClean="0"/>
              <a:t>V- Overflow flag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685032"/>
            <a:ext cx="3142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S-Sign flag</a:t>
            </a:r>
          </a:p>
          <a:p>
            <a:r>
              <a:rPr lang="en-US" dirty="0" smtClean="0"/>
              <a:t>H- Half carry</a:t>
            </a:r>
          </a:p>
          <a:p>
            <a:r>
              <a:rPr lang="en-US" dirty="0" smtClean="0"/>
              <a:t>T- Bit copy storage</a:t>
            </a:r>
          </a:p>
          <a:p>
            <a:r>
              <a:rPr lang="en-US" dirty="0" smtClean="0"/>
              <a:t>I- Global interrupt 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524000"/>
            <a:ext cx="6934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Carry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if an arithmetic operation results in a carry or borrow.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for multi-byte operations shift/rotate instruction.</a:t>
            </a:r>
          </a:p>
          <a:p>
            <a:endParaRPr lang="en-US" dirty="0" smtClean="0"/>
          </a:p>
          <a:p>
            <a:r>
              <a:rPr lang="en-US" dirty="0" smtClean="0"/>
              <a:t>Zero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if the result of an operation is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for conditional branching and comparisons.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Negative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if the result of an operation is negative.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Indicates the MSB(most significant bit) of the result.</a:t>
            </a:r>
          </a:p>
          <a:p>
            <a:endParaRPr lang="en-US" dirty="0"/>
          </a:p>
          <a:p>
            <a:r>
              <a:rPr lang="en-US" dirty="0" smtClean="0"/>
              <a:t>Overflow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if a signed arithmetic operation overflows.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Essential for detecting errors in signed </a:t>
            </a:r>
            <a:r>
              <a:rPr lang="en-US" dirty="0" smtClean="0"/>
              <a:t>calculations.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644652"/>
            <a:ext cx="746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SREG FLAGS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65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685800"/>
            <a:ext cx="769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SREG FLAGS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1" y="16002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if N ⊕ V (exclusive OR of N and V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Simplified way to check for negative results in signed operations</a:t>
            </a:r>
          </a:p>
          <a:p>
            <a:endParaRPr lang="en-US" dirty="0" smtClean="0"/>
          </a:p>
          <a:p>
            <a:r>
              <a:rPr lang="en-US" dirty="0" smtClean="0"/>
              <a:t>Half carry flag: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if a carry occurs from bit 3 to bit 4 in an arithmetic operation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Primarily used for BCD (Binary-Coded Decimal) </a:t>
            </a:r>
            <a:r>
              <a:rPr lang="en-US" dirty="0" smtClean="0"/>
              <a:t>arithmetic</a:t>
            </a:r>
          </a:p>
          <a:p>
            <a:endParaRPr lang="en-US" dirty="0"/>
          </a:p>
          <a:p>
            <a:r>
              <a:rPr lang="en-US" dirty="0" smtClean="0"/>
              <a:t>Bit copy storage: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Used for bit-level operations with BLD (Bit Load) and BST (Bit Store) </a:t>
            </a:r>
            <a:r>
              <a:rPr lang="en-US" dirty="0" smtClean="0"/>
              <a:t>instructions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 directly affected by most ALU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 smtClean="0"/>
              <a:t>Global interrupt enable: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Enables or disables all interrupts globally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to enable interrupts, cleared to disable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762000"/>
            <a:ext cx="800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 INSTRUCTION AND STATUS REGISTER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1279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85999"/>
            <a:ext cx="7213600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762000"/>
            <a:ext cx="7848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INSTRUCTIONS THAT AFFECT FLAG BITS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21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72200"/>
            <a:ext cx="1795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Here, X can be 0 or 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756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762000"/>
            <a:ext cx="746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FLAG BITS AND DECISION MAKING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855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There are instructions that will make a conditional jump(branch)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ased on the status of the flag bits.</a:t>
            </a:r>
          </a:p>
          <a:p>
            <a:endParaRPr lang="en-US" sz="1600" dirty="0"/>
          </a:p>
          <a:p>
            <a:r>
              <a:rPr lang="en-US" sz="1600" dirty="0" smtClean="0"/>
              <a:t>AVR branch(jump) instructions using flag bits:</a:t>
            </a:r>
          </a:p>
          <a:p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4495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30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2667000"/>
            <a:ext cx="42672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THANK YOU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269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469</TotalTime>
  <Words>369</Words>
  <Application>Microsoft Office PowerPoint</Application>
  <PresentationFormat>On-screen Show (4:3)</PresentationFormat>
  <Paragraphs>85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2023-12-31T12:30:28Z</dcterms:created>
  <dcterms:modified xsi:type="dcterms:W3CDTF">2024-01-01T15:29:17Z</dcterms:modified>
</cp:coreProperties>
</file>