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3589F-6F1B-4E5C-A732-39D412C1CDA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326A6-40FF-403E-B052-6AD2A82E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01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B8440-10B0-46AF-9E74-6D79F1FEDD2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2BFF-173A-4AC7-AFBB-16A1AF51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9F499-727F-16DF-AFDF-E25ED678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Data Memory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0A286-7F83-4CE5-96CB-945DD9DB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memory space in AVR microcontroller.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1</a:t>
            </a:r>
            <a:r>
              <a:rPr lang="en-US" sz="1800" b="1" dirty="0"/>
              <a:t>.Code Memory Space                           2.Data Memory Space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Data memory  is composed of three(3) Parts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A.GPRs(general purpose register)</a:t>
            </a:r>
          </a:p>
          <a:p>
            <a:pPr marL="0" indent="0">
              <a:buNone/>
            </a:pPr>
            <a:r>
              <a:rPr lang="en-US" sz="1800" b="1" dirty="0"/>
              <a:t>B.I/O </a:t>
            </a:r>
            <a:r>
              <a:rPr lang="en-US" sz="1800" dirty="0"/>
              <a:t> </a:t>
            </a:r>
            <a:r>
              <a:rPr lang="en-US" sz="1800" b="1" dirty="0"/>
              <a:t>memory</a:t>
            </a:r>
          </a:p>
          <a:p>
            <a:pPr marL="0" indent="0">
              <a:buNone/>
            </a:pPr>
            <a:r>
              <a:rPr lang="en-US" sz="1800" b="1" dirty="0"/>
              <a:t>C. Internal Data SRAM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308E3-82DB-439F-E422-D9BC476D58C1}"/>
              </a:ext>
            </a:extLst>
          </p:cNvPr>
          <p:cNvSpPr txBox="1"/>
          <p:nvPr/>
        </p:nvSpPr>
        <p:spPr>
          <a:xfrm>
            <a:off x="7741328" y="531772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 Shaju-2003029</a:t>
            </a:r>
          </a:p>
        </p:txBody>
      </p:sp>
    </p:spTree>
    <p:extLst>
      <p:ext uri="{BB962C8B-B14F-4D97-AF65-F5344CB8AC3E}">
        <p14:creationId xmlns:p14="http://schemas.microsoft.com/office/powerpoint/2010/main" val="2579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E293F-7947-A03F-B452-885C269C5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232241"/>
            <a:ext cx="7620000" cy="551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9AB88-46DA-208E-CB0E-6C5CCAC3B483}"/>
              </a:ext>
            </a:extLst>
          </p:cNvPr>
          <p:cNvSpPr txBox="1"/>
          <p:nvPr/>
        </p:nvSpPr>
        <p:spPr>
          <a:xfrm>
            <a:off x="2079812" y="5916706"/>
            <a:ext cx="67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The Data Memory For AVRs </a:t>
            </a:r>
          </a:p>
        </p:txBody>
      </p:sp>
    </p:spTree>
    <p:extLst>
      <p:ext uri="{BB962C8B-B14F-4D97-AF65-F5344CB8AC3E}">
        <p14:creationId xmlns:p14="http://schemas.microsoft.com/office/powerpoint/2010/main" val="8441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94E3-694E-6E3B-AE46-4E860671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89" y="1010652"/>
            <a:ext cx="9216646" cy="842595"/>
          </a:xfrm>
        </p:spPr>
        <p:txBody>
          <a:bodyPr/>
          <a:lstStyle/>
          <a:p>
            <a:r>
              <a:rPr lang="en-US" b="1" dirty="0"/>
              <a:t>GPRs</a:t>
            </a:r>
            <a:r>
              <a:rPr lang="en-US" sz="4400" b="1" dirty="0"/>
              <a:t>(general purpose register)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555F-ED00-6C05-8669-13C51F5C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199332" cy="3449524"/>
          </a:xfrm>
        </p:spPr>
        <p:txBody>
          <a:bodyPr>
            <a:normAutofit/>
          </a:bodyPr>
          <a:lstStyle/>
          <a:p>
            <a:r>
              <a:rPr lang="en-US" dirty="0"/>
              <a:t>The GPRs use 32 bytes of Data Memory .</a:t>
            </a:r>
          </a:p>
          <a:p>
            <a:endParaRPr lang="en-US" dirty="0"/>
          </a:p>
          <a:p>
            <a:r>
              <a:rPr lang="en-US" dirty="0"/>
              <a:t>They always take the address location $00-$1F in the data memory space , regardless of the AVR chip number.</a:t>
            </a:r>
          </a:p>
          <a:p>
            <a:endParaRPr lang="en-US" dirty="0"/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GPRs are an integral part of the CPU's register file, and they play a crucial role in executing instructions and performing arithmetic and logic operations.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A0C-0E65-F09A-FAEB-521E68D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4400" b="1" dirty="0"/>
              <a:t>I/O </a:t>
            </a:r>
            <a:r>
              <a:rPr lang="en-US" sz="4400" dirty="0"/>
              <a:t> </a:t>
            </a:r>
            <a:r>
              <a:rPr lang="en-US" sz="4400" b="1" dirty="0"/>
              <a:t>memory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8484-7F83-EF40-8697-042B2EA5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1.The I/O memory is dedicated to </a:t>
            </a:r>
            <a:r>
              <a:rPr lang="en-US" sz="2000" b="1" dirty="0" err="1"/>
              <a:t>spacfic</a:t>
            </a:r>
            <a:r>
              <a:rPr lang="en-US" sz="2000" b="1" dirty="0"/>
              <a:t> functions such as register , timers, serial communication ,</a:t>
            </a:r>
            <a:r>
              <a:rPr lang="en-US" b="1" dirty="0"/>
              <a:t>I/O ports, ADC and so 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2.The AVR   I/O  memory is made of 8 bit registers.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3.The number of locations in the data memory set aside for I/O memory depends on the pin numbers 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4. ATmega64, ATmega128 and ATmega256 are the AVRS with more than 32  I/O pins.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D80D-51A4-3C9A-29A3-DAC3FD63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Data SRAM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730-D69D-9774-380A-68D93BEE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SRAM stands for Static Random-Access Memory. It is a type of volatile semiconductor memory that stores data in a static form, meaning it doesn't need to be periodically refreshed like dynamic RAM (DRAM)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 Internal data SRAM in widely used for storing data and parameters by AVR programmers and C compilers.</a:t>
            </a:r>
          </a:p>
          <a:p>
            <a:endParaRPr lang="en-US" dirty="0"/>
          </a:p>
          <a:p>
            <a:r>
              <a:rPr lang="en-US" dirty="0"/>
              <a:t>Each location of SRAM can be accessed directly by its address.</a:t>
            </a:r>
          </a:p>
          <a:p>
            <a:endParaRPr lang="en-US" dirty="0"/>
          </a:p>
          <a:p>
            <a:r>
              <a:rPr lang="en-US" dirty="0"/>
              <a:t>The size of SRAM can vary to vary from chip to chip.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C5DA-AAD6-4409-269C-5198B42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INSTRUCTION WITH THE DATA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A2AA-D272-EEC9-2261-37141ED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LDS Instruction:</a:t>
            </a:r>
          </a:p>
          <a:p>
            <a:r>
              <a:rPr lang="en-US" dirty="0"/>
              <a:t>     LDS R16, 0x0100  </a:t>
            </a:r>
          </a:p>
          <a:p>
            <a:r>
              <a:rPr lang="en-US" dirty="0"/>
              <a:t> “LDS” is the instruction mnemonic </a:t>
            </a:r>
          </a:p>
          <a:p>
            <a:r>
              <a:rPr lang="en-US" dirty="0"/>
              <a:t>“R16” is the destination register pair.</a:t>
            </a:r>
          </a:p>
          <a:p>
            <a:r>
              <a:rPr lang="en-US" i="0" dirty="0">
                <a:solidFill>
                  <a:srgbClr val="FFFFFF"/>
                </a:solidFill>
                <a:effectLst/>
                <a:latin typeface="Söhne Mono"/>
              </a:rPr>
              <a:t>“0x0100” is the 16 bit address from which the data will be loaded.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STS Instruction :</a:t>
            </a:r>
          </a:p>
          <a:p>
            <a:r>
              <a:rPr lang="en-US" dirty="0"/>
              <a:t>“STS</a:t>
            </a:r>
            <a:r>
              <a:rPr lang="en-US" sz="2400" dirty="0"/>
              <a:t>”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is the instruction mnemonic.</a:t>
            </a:r>
            <a:endParaRPr lang="en-US" sz="2400" dirty="0"/>
          </a:p>
          <a:p>
            <a:r>
              <a:rPr lang="en-US" dirty="0"/>
              <a:t>“</a:t>
            </a:r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0x0100”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the 16-bit address in data memory where the data will be stored.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“R16”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the source register containing the data to be stored.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397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Söhne</vt:lpstr>
      <vt:lpstr>Söhne Mono</vt:lpstr>
      <vt:lpstr>Wingdings 3</vt:lpstr>
      <vt:lpstr>Ion</vt:lpstr>
      <vt:lpstr>Microcontroller Data Memory  </vt:lpstr>
      <vt:lpstr>PowerPoint Presentation</vt:lpstr>
      <vt:lpstr>GPRs(general purpose register)</vt:lpstr>
      <vt:lpstr>I/O  memory </vt:lpstr>
      <vt:lpstr>Internal Data SRAM </vt:lpstr>
      <vt:lpstr>USING INSTRUCTION WITH THE DATA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Data Memory</dc:title>
  <dc:creator>shaju rahman</dc:creator>
  <cp:lastModifiedBy>Tonmoy Islam</cp:lastModifiedBy>
  <cp:revision>5</cp:revision>
  <dcterms:created xsi:type="dcterms:W3CDTF">2023-12-31T10:55:41Z</dcterms:created>
  <dcterms:modified xsi:type="dcterms:W3CDTF">2024-01-01T23:38:41Z</dcterms:modified>
</cp:coreProperties>
</file>