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0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BC33-8F4C-411F-9D62-BA15CD37B629}" type="datetimeFigureOut">
              <a:rPr lang="en-US" smtClean="0"/>
              <a:t>16-Nov-23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DA14-4E2E-4799-A90F-046C3EE22ED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BC33-8F4C-411F-9D62-BA15CD37B629}" type="datetimeFigureOut">
              <a:rPr lang="en-US" smtClean="0"/>
              <a:t>16-Nov-23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DA14-4E2E-4799-A90F-046C3EE22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BC33-8F4C-411F-9D62-BA15CD37B629}" type="datetimeFigureOut">
              <a:rPr lang="en-US" smtClean="0"/>
              <a:t>16-Nov-23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DA14-4E2E-4799-A90F-046C3EE22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BC33-8F4C-411F-9D62-BA15CD37B629}" type="datetimeFigureOut">
              <a:rPr lang="en-US" smtClean="0"/>
              <a:t>16-Nov-23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DA14-4E2E-4799-A90F-046C3EE22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BC33-8F4C-411F-9D62-BA15CD37B629}" type="datetimeFigureOut">
              <a:rPr lang="en-US" smtClean="0"/>
              <a:t>16-Nov-23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DA14-4E2E-4799-A90F-046C3EE22ED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BC33-8F4C-411F-9D62-BA15CD37B629}" type="datetimeFigureOut">
              <a:rPr lang="en-US" smtClean="0"/>
              <a:t>16-Nov-23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DA14-4E2E-4799-A90F-046C3EE22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BC33-8F4C-411F-9D62-BA15CD37B629}" type="datetimeFigureOut">
              <a:rPr lang="en-US" smtClean="0"/>
              <a:t>16-Nov-23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DA14-4E2E-4799-A90F-046C3EE22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BC33-8F4C-411F-9D62-BA15CD37B629}" type="datetimeFigureOut">
              <a:rPr lang="en-US" smtClean="0"/>
              <a:t>16-Nov-23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DA14-4E2E-4799-A90F-046C3EE22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BC33-8F4C-411F-9D62-BA15CD37B629}" type="datetimeFigureOut">
              <a:rPr lang="en-US" smtClean="0"/>
              <a:t>16-Nov-23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DA14-4E2E-4799-A90F-046C3EE22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BC33-8F4C-411F-9D62-BA15CD37B629}" type="datetimeFigureOut">
              <a:rPr lang="en-US" smtClean="0"/>
              <a:t>16-Nov-23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DA14-4E2E-4799-A90F-046C3EE22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BC33-8F4C-411F-9D62-BA15CD37B629}" type="datetimeFigureOut">
              <a:rPr lang="en-US" smtClean="0"/>
              <a:t>16-Nov-23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C78DA14-4E2E-4799-A90F-046C3EE22ED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79BC33-8F4C-411F-9D62-BA15CD37B629}" type="datetimeFigureOut">
              <a:rPr lang="en-US" smtClean="0"/>
              <a:t>16-Nov-23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C78DA14-4E2E-4799-A90F-046C3EE22ED2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838200"/>
            <a:ext cx="6934200" cy="111397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By </a:t>
            </a:r>
            <a:endParaRPr lang="en-US" sz="8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819400"/>
            <a:ext cx="7924800" cy="32004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4400" dirty="0" smtClean="0"/>
              <a:t>Team 1:</a:t>
            </a:r>
          </a:p>
          <a:p>
            <a:pPr algn="ctr"/>
            <a:r>
              <a:rPr lang="en-US" sz="4400" dirty="0" smtClean="0"/>
              <a:t>Md. </a:t>
            </a:r>
            <a:r>
              <a:rPr lang="en-US" sz="4400" dirty="0" smtClean="0"/>
              <a:t>Anik</a:t>
            </a:r>
            <a:r>
              <a:rPr lang="en-US" sz="4400" dirty="0" smtClean="0"/>
              <a:t> </a:t>
            </a:r>
            <a:r>
              <a:rPr lang="en-US" sz="4400" dirty="0" smtClean="0"/>
              <a:t>Biswas</a:t>
            </a:r>
          </a:p>
          <a:p>
            <a:pPr algn="ctr"/>
            <a:r>
              <a:rPr lang="en-US" sz="4400" dirty="0" smtClean="0"/>
              <a:t>Md. Shoriful </a:t>
            </a:r>
            <a:r>
              <a:rPr lang="en-US" sz="4400" dirty="0" smtClean="0"/>
              <a:t>Islam</a:t>
            </a:r>
            <a:endParaRPr lang="en-US" sz="4400" dirty="0" smtClean="0"/>
          </a:p>
          <a:p>
            <a:pPr algn="ctr"/>
            <a:r>
              <a:rPr lang="en-US" sz="4400" dirty="0" smtClean="0"/>
              <a:t>Siben </a:t>
            </a:r>
            <a:r>
              <a:rPr lang="en-US" sz="4400" dirty="0" smtClean="0"/>
              <a:t>Kumar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53000"/>
            <a:ext cx="8183880" cy="1143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(Measurement</a:t>
            </a:r>
            <a:r>
              <a:rPr lang="en-US" sz="3600" dirty="0">
                <a:solidFill>
                  <a:srgbClr val="FF0000"/>
                </a:solidFill>
              </a:rPr>
              <a:t>, </a:t>
            </a:r>
            <a:r>
              <a:rPr lang="en-US" sz="3600" dirty="0" smtClean="0">
                <a:solidFill>
                  <a:srgbClr val="FF0000"/>
                </a:solidFill>
              </a:rPr>
              <a:t>CGPA, </a:t>
            </a:r>
            <a:r>
              <a:rPr lang="en-US" sz="3600" dirty="0" smtClean="0">
                <a:solidFill>
                  <a:srgbClr val="FF0000"/>
                </a:solidFill>
              </a:rPr>
              <a:t>Number Conversion</a:t>
            </a:r>
            <a:r>
              <a:rPr lang="en-US" sz="3600" dirty="0" smtClean="0">
                <a:solidFill>
                  <a:srgbClr val="FF0000"/>
                </a:solidFill>
              </a:rPr>
              <a:t>)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shot_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7841" y="618462"/>
            <a:ext cx="4151559" cy="4105938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943600"/>
            <a:ext cx="6964680" cy="4572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 Some Copy's of Our coding</a:t>
            </a:r>
            <a:endParaRPr lang="en-US" sz="3200" dirty="0"/>
          </a:p>
        </p:txBody>
      </p:sp>
      <p:pic>
        <p:nvPicPr>
          <p:cNvPr id="9" name="Content Placeholder 8" descr="Screenshot_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381000"/>
            <a:ext cx="3934072" cy="241553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26" name="Picture 2" descr="C:\Users\tc\Desktop\Screenshot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3448" y="381000"/>
            <a:ext cx="3857152" cy="243087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27" name="Picture 3" descr="C:\Users\tc\Desktop\Screenshot_3.jpg"/>
          <p:cNvPicPr>
            <a:picLocks noChangeAspect="1" noChangeArrowheads="1"/>
          </p:cNvPicPr>
          <p:nvPr/>
        </p:nvPicPr>
        <p:blipFill>
          <a:blip r:embed="rId4" cstate="print"/>
          <a:srcRect r="759"/>
          <a:stretch>
            <a:fillRect/>
          </a:stretch>
        </p:blipFill>
        <p:spPr bwMode="auto">
          <a:xfrm>
            <a:off x="533400" y="3124200"/>
            <a:ext cx="3993579" cy="234405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28" name="Picture 4" descr="C:\Users\tc\Desktop\Screenshot_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90655" y="3142343"/>
            <a:ext cx="3819945" cy="234405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8200"/>
            <a:ext cx="7620000" cy="856488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 Discussion About Project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503920" cy="342595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This Project Created to Based on Water Fall Model.</a:t>
            </a:r>
          </a:p>
          <a:p>
            <a:pPr>
              <a:buNone/>
            </a:pPr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This Project Follow SDLC Steps.</a:t>
            </a:r>
          </a:p>
          <a:p>
            <a:pPr>
              <a:buNone/>
            </a:pPr>
            <a:endParaRPr lang="en-US" sz="1100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It Helps Everyone to Solve Their </a:t>
            </a:r>
            <a:r>
              <a:rPr lang="en-US" dirty="0" smtClean="0">
                <a:solidFill>
                  <a:srgbClr val="FF0000"/>
                </a:solidFill>
              </a:rPr>
              <a:t>Daily</a:t>
            </a:r>
            <a:r>
              <a:rPr lang="en-US" dirty="0" smtClean="0">
                <a:solidFill>
                  <a:srgbClr val="FF0000"/>
                </a:solidFill>
              </a:rPr>
              <a:t> Task.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This Converter Gives the Correct Solutions.</a:t>
            </a:r>
          </a:p>
          <a:p>
            <a:pPr>
              <a:buNone/>
            </a:pPr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This Project are Online Prototype Converter.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xit" presetSubtype="2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xit" presetSubtype="2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xit" presetSubtype="2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xit" presetSubtype="2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xit" presetSubtype="2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xit" presetSubtype="2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66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build="p" animBg="1"/>
      <p:bldP spid="3" grpI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239000" cy="762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100" b="1" dirty="0" smtClean="0">
                <a:solidFill>
                  <a:srgbClr val="FF0000"/>
                </a:solidFill>
              </a:rPr>
              <a:t>Why This is Water Fall Model</a:t>
            </a:r>
            <a:endParaRPr lang="en-US" sz="41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93848"/>
            <a:ext cx="8461248" cy="9113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Our Projects are Three Headed Converter, So At First We Gather All Requirements  For Design.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981200"/>
            <a:ext cx="39624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 Gathering : 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3584448"/>
            <a:ext cx="15240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Design :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4194048"/>
            <a:ext cx="8461248" cy="911352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We Gather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All Requirements, We Design and Coding Different Raw Design For</a:t>
            </a:r>
            <a:r>
              <a:rPr lang="en-US" sz="2700" dirty="0" smtClean="0"/>
              <a:t> 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type Converter.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5184648"/>
            <a:ext cx="28194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Implementation :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5794248"/>
            <a:ext cx="8461248" cy="911352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After Design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 Implement Our Different Design in One  Frame and Make a </a:t>
            </a:r>
            <a:r>
              <a:rPr lang="en-US" sz="2700" dirty="0" smtClean="0"/>
              <a:t>Final Copy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62400" y="1295400"/>
            <a:ext cx="1752600" cy="533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Because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 animBg="1"/>
      <p:bldP spid="5" grpId="0" animBg="1"/>
      <p:bldP spid="6" grpId="0"/>
      <p:bldP spid="7" grpId="0" animBg="1"/>
      <p:bldP spid="8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381000"/>
            <a:ext cx="7543800" cy="7589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Why This is Water Fall Model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2262" y="2363942"/>
            <a:ext cx="8461248" cy="911352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After Design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Coding, We Run It and Find Errors and Debug all Errors.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524000"/>
            <a:ext cx="16002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 :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88471" y="3546130"/>
            <a:ext cx="23622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Maintenance :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52262" y="4350366"/>
            <a:ext cx="8461248" cy="12954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Complete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Testing Step, When We Find Errors, Again We Looped on</a:t>
            </a:r>
            <a:r>
              <a:rPr lang="en-US" sz="2700" dirty="0" smtClean="0"/>
              <a:t> 1</a:t>
            </a:r>
            <a:r>
              <a:rPr lang="en-US" sz="2700" baseline="30000" dirty="0" smtClean="0"/>
              <a:t>st</a:t>
            </a:r>
            <a:r>
              <a:rPr lang="en-US" sz="2700" dirty="0" smtClean="0"/>
              <a:t> Step and Continue All Steps Again Wheatear Fix all Errors 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/>
      <p:bldP spid="6" grpId="0" animBg="1"/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3200"/>
            <a:ext cx="6097700" cy="1524000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Thank You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11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104</TotalTime>
  <Words>190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Constantia</vt:lpstr>
      <vt:lpstr>Wingdings 2</vt:lpstr>
      <vt:lpstr>Flow</vt:lpstr>
      <vt:lpstr>Presentation By </vt:lpstr>
      <vt:lpstr>(Measurement, CGPA, Number Conversion)</vt:lpstr>
      <vt:lpstr> Some Copy's of Our coding</vt:lpstr>
      <vt:lpstr> Discussion About Project</vt:lpstr>
      <vt:lpstr>Why This is Water Fall Model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By</dc:title>
  <dc:creator>tc</dc:creator>
  <cp:lastModifiedBy>Anik Biswas</cp:lastModifiedBy>
  <cp:revision>34</cp:revision>
  <dcterms:created xsi:type="dcterms:W3CDTF">2007-12-31T18:07:05Z</dcterms:created>
  <dcterms:modified xsi:type="dcterms:W3CDTF">2023-11-16T16:46:14Z</dcterms:modified>
</cp:coreProperties>
</file>