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79BC33-8F4C-411F-9D62-BA15CD37B629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78DA14-4E2E-4799-A90F-046C3EE22ED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6934200" cy="111397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By </a:t>
            </a:r>
            <a:endParaRPr lang="en-US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924800" cy="32004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400" dirty="0" smtClean="0"/>
              <a:t>Team 1:</a:t>
            </a:r>
          </a:p>
          <a:p>
            <a:pPr algn="ctr"/>
            <a:r>
              <a:rPr lang="en-US" sz="4400" dirty="0" smtClean="0"/>
              <a:t>Md. </a:t>
            </a:r>
            <a:r>
              <a:rPr lang="en-US" sz="4400" dirty="0" smtClean="0"/>
              <a:t>Anik</a:t>
            </a:r>
            <a:r>
              <a:rPr lang="en-US" sz="4400" dirty="0" smtClean="0"/>
              <a:t> </a:t>
            </a:r>
            <a:r>
              <a:rPr lang="en-US" sz="4400" dirty="0" smtClean="0"/>
              <a:t>Biswas</a:t>
            </a:r>
          </a:p>
          <a:p>
            <a:pPr algn="ctr"/>
            <a:r>
              <a:rPr lang="en-US" sz="4400" dirty="0" smtClean="0"/>
              <a:t>Md. Shoriful </a:t>
            </a:r>
            <a:r>
              <a:rPr lang="en-US" sz="4400" dirty="0" smtClean="0"/>
              <a:t>Islam</a:t>
            </a:r>
            <a:endParaRPr lang="en-US" sz="4400" dirty="0" smtClean="0"/>
          </a:p>
          <a:p>
            <a:pPr algn="ctr"/>
            <a:r>
              <a:rPr lang="en-US" sz="4400" dirty="0" smtClean="0"/>
              <a:t>Siben </a:t>
            </a:r>
            <a:r>
              <a:rPr lang="en-US" sz="4400" dirty="0" smtClean="0"/>
              <a:t>Kumar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00600"/>
            <a:ext cx="8183880" cy="1295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Unit Converter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(Mathematical, CGPA, Binary)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_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841" y="618462"/>
            <a:ext cx="4151559" cy="410593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699760"/>
            <a:ext cx="6964680" cy="70104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Some Copy's of Our coding</a:t>
            </a:r>
            <a:endParaRPr lang="en-US" dirty="0"/>
          </a:p>
        </p:txBody>
      </p:sp>
      <p:pic>
        <p:nvPicPr>
          <p:cNvPr id="9" name="Content Placeholder 8" descr="Screenshot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3934072" cy="24155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C:\Users\tc\Desktop\Screenshot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3448" y="381000"/>
            <a:ext cx="3857152" cy="24308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7" name="Picture 3" descr="C:\Users\tc\Desktop\Screenshot_3.jpg"/>
          <p:cNvPicPr>
            <a:picLocks noChangeAspect="1" noChangeArrowheads="1"/>
          </p:cNvPicPr>
          <p:nvPr/>
        </p:nvPicPr>
        <p:blipFill>
          <a:blip r:embed="rId4" cstate="print"/>
          <a:srcRect r="759"/>
          <a:stretch>
            <a:fillRect/>
          </a:stretch>
        </p:blipFill>
        <p:spPr bwMode="auto">
          <a:xfrm>
            <a:off x="533400" y="3124200"/>
            <a:ext cx="3993579" cy="2344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8" name="Picture 4" descr="C:\Users\tc\Desktop\Screenshot_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0655" y="3142343"/>
            <a:ext cx="3819945" cy="2344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620000" cy="85648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 Discussion About Project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03920" cy="34259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Project Created to Based on Water Fall Model.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Project Follow SDLC Steps.</a:t>
            </a:r>
          </a:p>
          <a:p>
            <a:pPr>
              <a:buNone/>
            </a:pP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 Helps Everyone to Solve Their </a:t>
            </a:r>
            <a:r>
              <a:rPr lang="en-US" dirty="0" smtClean="0">
                <a:solidFill>
                  <a:srgbClr val="FF0000"/>
                </a:solidFill>
              </a:rPr>
              <a:t>Daily</a:t>
            </a:r>
            <a:r>
              <a:rPr lang="en-US" dirty="0" smtClean="0">
                <a:solidFill>
                  <a:srgbClr val="FF0000"/>
                </a:solidFill>
              </a:rPr>
              <a:t> Task.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Converter Gives the Correct Solutions.</a:t>
            </a:r>
          </a:p>
          <a:p>
            <a:pPr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Project are Online Prototype Converter.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 animBg="1"/>
      <p:bldP spid="3" grpI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239000" cy="762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100" b="1" dirty="0" smtClean="0">
                <a:solidFill>
                  <a:srgbClr val="FF0000"/>
                </a:solidFill>
              </a:rPr>
              <a:t>Why This is Water Fall Model</a:t>
            </a:r>
            <a:endParaRPr lang="en-US" sz="41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3848"/>
            <a:ext cx="8461248" cy="9113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Our Projects are Three Headed Converter, So At First We Gather All Requirements  For Design.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981200"/>
            <a:ext cx="3962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 Gathering :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584448"/>
            <a:ext cx="1524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194048"/>
            <a:ext cx="8461248" cy="91135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We Gather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Requirements, We Design and Coding Different Raw Design For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type Converter.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184648"/>
            <a:ext cx="28194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5794248"/>
            <a:ext cx="8461248" cy="9113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Design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Implement Our Different Design in One  Frame and Make a </a:t>
            </a:r>
            <a:r>
              <a:rPr lang="en-US" sz="2700" dirty="0" smtClean="0"/>
              <a:t>Final Copy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62400" y="1295400"/>
            <a:ext cx="1752600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543800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This is Water Fall Model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133600"/>
            <a:ext cx="8461248" cy="91135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Design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Coding, We Run It and Find Errors and Debug all Errors.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524000"/>
            <a:ext cx="1600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2971800"/>
            <a:ext cx="2362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Maintenance :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581400"/>
            <a:ext cx="8461248" cy="129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Testing Step, When We Find Errors, Again We Looped on</a:t>
            </a:r>
            <a:r>
              <a:rPr lang="en-US" sz="2700" dirty="0" smtClean="0"/>
              <a:t> 1</a:t>
            </a:r>
            <a:r>
              <a:rPr lang="en-US" sz="2700" baseline="30000" dirty="0" smtClean="0"/>
              <a:t>st</a:t>
            </a:r>
            <a:r>
              <a:rPr lang="en-US" sz="2700" dirty="0" smtClean="0"/>
              <a:t> Step and Continue All Steps Again Wheatear Fix all Errors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447800"/>
            <a:ext cx="6097700" cy="4267200"/>
          </a:xfrm>
        </p:spPr>
        <p:txBody>
          <a:bodyPr>
            <a:noAutofit/>
          </a:bodyPr>
          <a:lstStyle/>
          <a:p>
            <a:pPr algn="ctr"/>
            <a:r>
              <a:rPr lang="en-US" sz="15000" dirty="0" smtClean="0"/>
              <a:t>Thank You</a:t>
            </a:r>
            <a:endParaRPr lang="en-US" sz="1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</TotalTime>
  <Words>184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Presentation By </vt:lpstr>
      <vt:lpstr>Unit Converter  (Mathematical, CGPA, Binary)</vt:lpstr>
      <vt:lpstr> Some Copy's of Our coding</vt:lpstr>
      <vt:lpstr> Discussion About Project</vt:lpstr>
      <vt:lpstr>Why This is Water Fall Model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</dc:title>
  <dc:creator>tc</dc:creator>
  <cp:lastModifiedBy>Anik Biswas</cp:lastModifiedBy>
  <cp:revision>33</cp:revision>
  <dcterms:created xsi:type="dcterms:W3CDTF">2007-12-31T18:07:05Z</dcterms:created>
  <dcterms:modified xsi:type="dcterms:W3CDTF">2023-11-16T16:18:59Z</dcterms:modified>
</cp:coreProperties>
</file>