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5"/>
  </p:notesMasterIdLst>
  <p:sldIdLst>
    <p:sldId id="256" r:id="rId2"/>
    <p:sldId id="259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>
    <p:extLst>
      <p:ext uri="{19B8F6BF-5375-455C-9EA6-DF929625EA0E}">
        <p15:presenceInfo xmlns:p15="http://schemas.microsoft.com/office/powerpoint/2012/main" userId="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1DFEA-0419-4494-900E-6977B601BC51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4A4E-EC54-4BD6-855C-253C3C9A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4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60AE65-0600-4919-B8A4-A76A43917CEC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85AC23-880B-4E8A-8F12-2DA082864D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4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AE65-0600-4919-B8A4-A76A43917CEC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AC23-880B-4E8A-8F12-2DA08286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7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AE65-0600-4919-B8A4-A76A43917CEC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AC23-880B-4E8A-8F12-2DA08286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0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AE65-0600-4919-B8A4-A76A43917CEC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AC23-880B-4E8A-8F12-2DA08286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5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AE65-0600-4919-B8A4-A76A43917CEC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AC23-880B-4E8A-8F12-2DA082864D6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83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AE65-0600-4919-B8A4-A76A43917CEC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AC23-880B-4E8A-8F12-2DA08286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82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AE65-0600-4919-B8A4-A76A43917CEC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AC23-880B-4E8A-8F12-2DA08286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2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AE65-0600-4919-B8A4-A76A43917CEC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AC23-880B-4E8A-8F12-2DA08286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4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AE65-0600-4919-B8A4-A76A43917CEC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AC23-880B-4E8A-8F12-2DA08286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43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AE65-0600-4919-B8A4-A76A43917CEC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AC23-880B-4E8A-8F12-2DA08286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5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AE65-0600-4919-B8A4-A76A43917CEC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AC23-880B-4E8A-8F12-2DA08286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1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760AE65-0600-4919-B8A4-A76A43917CEC}" type="datetimeFigureOut">
              <a:rPr lang="ko-KR" altLang="en-US" smtClean="0"/>
              <a:t>2018-08-24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285AC23-880B-4E8A-8F12-2DA082864D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0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7D88C-106E-4B72-9F6C-BA40F81F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게임 기획 발표</a:t>
            </a:r>
            <a:br>
              <a:rPr lang="en-US" altLang="ko-KR" dirty="0">
                <a:solidFill>
                  <a:schemeClr val="tx1"/>
                </a:solidFill>
              </a:rPr>
            </a:b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35</a:t>
            </a:r>
            <a:r>
              <a:rPr lang="ko-KR" altLang="en-US" dirty="0">
                <a:solidFill>
                  <a:schemeClr val="tx1"/>
                </a:solidFill>
              </a:rPr>
              <a:t>기  </a:t>
            </a:r>
            <a:r>
              <a:rPr lang="ko-KR" altLang="en-US" dirty="0" err="1">
                <a:solidFill>
                  <a:schemeClr val="tx1"/>
                </a:solidFill>
              </a:rPr>
              <a:t>이찬규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8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5BD8D-015C-4DC7-9CE3-A6AC4852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826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>
                <a:solidFill>
                  <a:schemeClr val="tx1"/>
                </a:solidFill>
              </a:rPr>
              <a:t>현재 구현현황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A91004-B8BD-4E37-B557-680D41B69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90517"/>
            <a:ext cx="2939874" cy="1815372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9EDD8F-324E-460A-B3AC-2D276468C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54" y="1848514"/>
            <a:ext cx="771525" cy="1857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4290BB-F6FC-4C29-AD6D-9BDD00D98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54" y="3954011"/>
            <a:ext cx="2408706" cy="11319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D64CB8-D340-4C59-9370-5E4FF7B21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7" y="3954011"/>
            <a:ext cx="2681229" cy="1667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FD475-A5C1-4443-9F6C-1D2A39C0DF1F}"/>
              </a:ext>
            </a:extLst>
          </p:cNvPr>
          <p:cNvSpPr txBox="1"/>
          <p:nvPr/>
        </p:nvSpPr>
        <p:spPr>
          <a:xfrm>
            <a:off x="5315627" y="1778466"/>
            <a:ext cx="6040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다양한 지형 오브젝트와의 상호작용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902D0-4C6D-4C14-AFD3-9026FC1305E2}"/>
              </a:ext>
            </a:extLst>
          </p:cNvPr>
          <p:cNvSpPr txBox="1"/>
          <p:nvPr/>
        </p:nvSpPr>
        <p:spPr>
          <a:xfrm>
            <a:off x="1023457" y="5811386"/>
            <a:ext cx="2843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몬스터 추가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2FD93EE-F437-4124-A61F-824A024563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54" y="5207402"/>
            <a:ext cx="2408706" cy="10624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F0B004-5AE2-4C40-9F29-39F070ED212E}"/>
              </a:ext>
            </a:extLst>
          </p:cNvPr>
          <p:cNvSpPr txBox="1"/>
          <p:nvPr/>
        </p:nvSpPr>
        <p:spPr>
          <a:xfrm>
            <a:off x="7046752" y="3954011"/>
            <a:ext cx="4211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구르기</a:t>
            </a:r>
            <a:r>
              <a:rPr lang="en-US" altLang="ko-KR" sz="3600" dirty="0"/>
              <a:t>, </a:t>
            </a:r>
            <a:r>
              <a:rPr lang="ko-KR" altLang="en-US" sz="3600" dirty="0"/>
              <a:t>원거리 활 공격 등 다양한 플레이어 캐릭터의 상태를 구현</a:t>
            </a:r>
          </a:p>
        </p:txBody>
      </p:sp>
    </p:spTree>
    <p:extLst>
      <p:ext uri="{BB962C8B-B14F-4D97-AF65-F5344CB8AC3E}">
        <p14:creationId xmlns:p14="http://schemas.microsoft.com/office/powerpoint/2010/main" val="216009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CAA7450-7996-422C-89B3-58F3994C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0826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</a:rPr>
              <a:t>현재 구현현황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AE937E-4CD7-4860-AD4F-5CC05F677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90517"/>
            <a:ext cx="2939874" cy="1815372"/>
          </a:xfrm>
          <a:prstGeom prst="rect">
            <a:avLst/>
          </a:prstGeom>
        </p:spPr>
      </p:pic>
      <p:pic>
        <p:nvPicPr>
          <p:cNvPr id="15" name="내용 개체 틀 4">
            <a:extLst>
              <a:ext uri="{FF2B5EF4-FFF2-40B4-BE49-F238E27FC236}">
                <a16:creationId xmlns:a16="http://schemas.microsoft.com/office/drawing/2014/main" id="{9E80B6BB-20C4-43DB-8FE9-324129736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54" y="1848514"/>
            <a:ext cx="771525" cy="18573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5A62048-4287-4059-B32D-BF6B26716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54" y="3954011"/>
            <a:ext cx="2408706" cy="11319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5312088-AA36-42D8-BC5F-80DE11BA67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7" y="3954011"/>
            <a:ext cx="2667699" cy="16678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8B20C5-3354-42B3-8E11-B95F54DA259A}"/>
              </a:ext>
            </a:extLst>
          </p:cNvPr>
          <p:cNvSpPr txBox="1"/>
          <p:nvPr/>
        </p:nvSpPr>
        <p:spPr>
          <a:xfrm>
            <a:off x="5315627" y="1778466"/>
            <a:ext cx="6040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다양한 지형 오브젝트와의 상호작용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2F27F4-D634-43CE-A18E-86166F6EB705}"/>
              </a:ext>
            </a:extLst>
          </p:cNvPr>
          <p:cNvSpPr txBox="1"/>
          <p:nvPr/>
        </p:nvSpPr>
        <p:spPr>
          <a:xfrm>
            <a:off x="1023457" y="5811386"/>
            <a:ext cx="2843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몬스터 추가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85D7B33-2AE2-4D6E-B071-21124AA26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54" y="5207402"/>
            <a:ext cx="2408706" cy="10624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AFAF870-22A0-4831-96DD-AF36DCC595AD}"/>
              </a:ext>
            </a:extLst>
          </p:cNvPr>
          <p:cNvSpPr txBox="1"/>
          <p:nvPr/>
        </p:nvSpPr>
        <p:spPr>
          <a:xfrm>
            <a:off x="7046752" y="3954011"/>
            <a:ext cx="4211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구르기</a:t>
            </a:r>
            <a:r>
              <a:rPr lang="en-US" altLang="ko-KR" sz="3600" dirty="0"/>
              <a:t>, </a:t>
            </a:r>
            <a:r>
              <a:rPr lang="ko-KR" altLang="en-US" sz="3600" dirty="0"/>
              <a:t>원거리 활 공격 등 다양한 플레이어 캐릭터의 상태를 구현</a:t>
            </a:r>
          </a:p>
        </p:txBody>
      </p:sp>
    </p:spTree>
    <p:extLst>
      <p:ext uri="{BB962C8B-B14F-4D97-AF65-F5344CB8AC3E}">
        <p14:creationId xmlns:p14="http://schemas.microsoft.com/office/powerpoint/2010/main" val="349320445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317</TotalTime>
  <Words>41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Corbel</vt:lpstr>
      <vt:lpstr>기본</vt:lpstr>
      <vt:lpstr>게임 기획 발표  35기  이찬규</vt:lpstr>
      <vt:lpstr>현재 구현현황</vt:lpstr>
      <vt:lpstr>현재 구현현황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36</cp:lastModifiedBy>
  <cp:revision>14</cp:revision>
  <dcterms:created xsi:type="dcterms:W3CDTF">2018-08-19T11:43:28Z</dcterms:created>
  <dcterms:modified xsi:type="dcterms:W3CDTF">2018-08-24T06:25:19Z</dcterms:modified>
</cp:coreProperties>
</file>