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4" r:id="rId4"/>
    <p:sldId id="268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09428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7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9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563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8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256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20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7142BC8-C956-447D-A614-5B039D81C838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DE045C-E5D2-4EAE-BB4E-8D2800CAEC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3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9CFD-200F-4DB2-A27E-BC787F37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3849"/>
            <a:ext cx="8361229" cy="1289807"/>
          </a:xfrm>
        </p:spPr>
        <p:txBody>
          <a:bodyPr/>
          <a:lstStyle/>
          <a:p>
            <a:r>
              <a:rPr lang="ko-KR" altLang="en-US" dirty="0"/>
              <a:t>패턴 적용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887B2-852A-47C2-80C6-1B00997E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429000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35</a:t>
            </a:r>
            <a:r>
              <a:rPr lang="ko-KR" altLang="en-US" sz="3600" dirty="0"/>
              <a:t>기 </a:t>
            </a:r>
            <a:r>
              <a:rPr lang="ko-KR" altLang="en-US" sz="3600" dirty="0" err="1"/>
              <a:t>이찬규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428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EE8B-11CE-45DF-AFD9-787EDA37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106"/>
          </a:xfrm>
        </p:spPr>
        <p:txBody>
          <a:bodyPr/>
          <a:lstStyle/>
          <a:p>
            <a:pPr algn="ctr"/>
            <a:r>
              <a:rPr lang="ko-KR" altLang="en-US" dirty="0"/>
              <a:t>클래스 다이어그램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6EED4F-EA68-4899-841D-BCD38D19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7" y="1464906"/>
            <a:ext cx="8146726" cy="54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EE8B-11CE-45DF-AFD9-787EDA37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106"/>
          </a:xfrm>
        </p:spPr>
        <p:txBody>
          <a:bodyPr/>
          <a:lstStyle/>
          <a:p>
            <a:pPr algn="ctr"/>
            <a:r>
              <a:rPr lang="ko-KR" altLang="en-US" dirty="0"/>
              <a:t>클래스 설계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F495-5D9C-425B-8AE2-1988F40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212"/>
            <a:ext cx="9601200" cy="512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만들려고 한 프로그램은 미로 생성 프로그램으로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빌더</a:t>
            </a:r>
            <a:r>
              <a:rPr lang="ko-KR" altLang="en-US" sz="2400" dirty="0"/>
              <a:t> 패턴을 이용해서 복잡한 미로의 생성과정을 알 필요없이 </a:t>
            </a:r>
            <a:r>
              <a:rPr lang="ko-KR" altLang="en-US" sz="2400" dirty="0" err="1"/>
              <a:t>빌더에</a:t>
            </a:r>
            <a:r>
              <a:rPr lang="ko-KR" altLang="en-US" sz="2400" dirty="0"/>
              <a:t> 인자 값만 조절하면서 완성된 미로를 받을 수 있게 구현하고자 하였다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 생성된 미로의 각 타일들은 관찰자 객체에 모두 추가를 하여서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ko-KR" altLang="en-US" sz="2400" dirty="0"/>
              <a:t>키보드의 방향키를 통해서 미로가 움직일 수 있게 하고</a:t>
            </a:r>
            <a:r>
              <a:rPr lang="en-US" altLang="ko-KR" sz="2400" dirty="0"/>
              <a:t>, </a:t>
            </a:r>
            <a:r>
              <a:rPr lang="ko-KR" altLang="en-US" sz="2400" dirty="0"/>
              <a:t>미로의 움직임이 일어나면 관찰자에서 주체들에게 변화된 데이터를 보내서</a:t>
            </a:r>
            <a:r>
              <a:rPr lang="en-US" altLang="ko-KR" sz="2400" dirty="0"/>
              <a:t>, </a:t>
            </a:r>
            <a:r>
              <a:rPr lang="ko-KR" altLang="en-US" sz="2400" dirty="0"/>
              <a:t>정점들이 움직이게 하고자 하였다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9208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EE8B-11CE-45DF-AFD9-787EDA37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106"/>
          </a:xfrm>
        </p:spPr>
        <p:txBody>
          <a:bodyPr/>
          <a:lstStyle/>
          <a:p>
            <a:pPr algn="ctr"/>
            <a:r>
              <a:rPr lang="ko-KR" altLang="en-US" dirty="0"/>
              <a:t>클래스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F495-5D9C-425B-8AE2-1988F40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212"/>
            <a:ext cx="9601200" cy="512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클라이언트는 미로를 생성하기 위해선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빌더를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통해서 하게 된다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빌더에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인자값을</a:t>
            </a:r>
            <a:r>
              <a:rPr lang="ko-KR" altLang="en-US" sz="2400" dirty="0"/>
              <a:t> 조절하면서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다양한 크기의 미로를 반환 받을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0492D-D5D9-4137-A35D-54E19A2F9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38" y="1464906"/>
            <a:ext cx="3971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6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EE8B-11CE-45DF-AFD9-787EDA37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106"/>
          </a:xfrm>
        </p:spPr>
        <p:txBody>
          <a:bodyPr/>
          <a:lstStyle/>
          <a:p>
            <a:pPr algn="ctr"/>
            <a:r>
              <a:rPr lang="ko-KR" altLang="en-US" dirty="0"/>
              <a:t>클래스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F495-5D9C-425B-8AE2-1988F40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212"/>
            <a:ext cx="9601200" cy="512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옵저버</a:t>
            </a:r>
            <a:r>
              <a:rPr lang="ko-KR" altLang="en-US" sz="2400" dirty="0"/>
              <a:t> 클래스는 주체 클래스를 여러 개 가지고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있고</a:t>
            </a:r>
            <a:r>
              <a:rPr lang="en-US" altLang="ko-KR" sz="2400" dirty="0"/>
              <a:t>, </a:t>
            </a:r>
            <a:r>
              <a:rPr lang="ko-KR" altLang="en-US" sz="2400" dirty="0"/>
              <a:t>제한 없이 추가와</a:t>
            </a:r>
            <a:r>
              <a:rPr lang="en-US" altLang="ko-KR" sz="2400" dirty="0"/>
              <a:t> </a:t>
            </a:r>
            <a:r>
              <a:rPr lang="ko-KR" altLang="en-US" sz="2400" dirty="0"/>
              <a:t>삭제가 가능하다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Subject</a:t>
            </a:r>
            <a:r>
              <a:rPr lang="ko-KR" altLang="en-US" sz="2400" dirty="0"/>
              <a:t>클래스는 추상클래스로써 </a:t>
            </a:r>
            <a:r>
              <a:rPr lang="en-US" altLang="ko-KR" sz="2400" dirty="0"/>
              <a:t>Subject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를</a:t>
            </a:r>
            <a:r>
              <a:rPr lang="ko-KR" altLang="en-US" sz="2400" dirty="0"/>
              <a:t> 상속받기 위해선 </a:t>
            </a:r>
            <a:r>
              <a:rPr lang="en-US" altLang="ko-KR" sz="2400" dirty="0" err="1"/>
              <a:t>MoveX</a:t>
            </a:r>
            <a:r>
              <a:rPr lang="en-US" altLang="ko-KR" sz="2400" dirty="0"/>
              <a:t> </a:t>
            </a:r>
            <a:r>
              <a:rPr lang="ko-KR" altLang="en-US" sz="2400" dirty="0"/>
              <a:t>함수와 </a:t>
            </a:r>
            <a:r>
              <a:rPr lang="en-US" altLang="ko-KR" sz="2400" dirty="0" err="1"/>
              <a:t>MoveY</a:t>
            </a:r>
            <a:r>
              <a:rPr lang="ko-KR" altLang="en-US" sz="2400" dirty="0"/>
              <a:t>함수를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재정의 </a:t>
            </a:r>
            <a:r>
              <a:rPr lang="ko-KR" altLang="en-US" sz="2400" dirty="0" err="1"/>
              <a:t>해야한다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 err="1"/>
              <a:t>옵저버에</a:t>
            </a:r>
            <a:r>
              <a:rPr lang="ko-KR" altLang="en-US" sz="2400" dirty="0"/>
              <a:t> 변화가 생기면 </a:t>
            </a:r>
            <a:r>
              <a:rPr lang="ko-KR" altLang="en-US" sz="2400" dirty="0" err="1"/>
              <a:t>옵저버는</a:t>
            </a:r>
            <a:r>
              <a:rPr lang="ko-KR" altLang="en-US" sz="2400" dirty="0"/>
              <a:t> </a:t>
            </a:r>
            <a:r>
              <a:rPr lang="en-US" altLang="ko-KR" sz="2400" dirty="0"/>
              <a:t>Subject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에 정의된 함수를 통해 각 </a:t>
            </a:r>
            <a:r>
              <a:rPr lang="en-US" altLang="ko-KR" sz="2400" dirty="0"/>
              <a:t>Subject</a:t>
            </a:r>
            <a:r>
              <a:rPr lang="ko-KR" altLang="en-US" sz="2400" dirty="0"/>
              <a:t>들에 변화된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내용을 전달하게 되고</a:t>
            </a:r>
            <a:r>
              <a:rPr lang="en-US" altLang="ko-KR" sz="2400" dirty="0"/>
              <a:t>, </a:t>
            </a:r>
            <a:r>
              <a:rPr lang="ko-KR" altLang="en-US" sz="2400" dirty="0"/>
              <a:t>그로 인해 바뀌 데이터가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갱신되게 하는 형태를 띄고있다</a:t>
            </a:r>
            <a:r>
              <a:rPr lang="en-US" altLang="ko-KR" sz="24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352E87-8201-41B7-8B5D-0815C097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217" y="1558212"/>
            <a:ext cx="310558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EE8B-11CE-45DF-AFD9-787EDA37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106"/>
          </a:xfrm>
        </p:spPr>
        <p:txBody>
          <a:bodyPr/>
          <a:lstStyle/>
          <a:p>
            <a:pPr algn="ctr"/>
            <a:r>
              <a:rPr lang="ko-KR" altLang="en-US" dirty="0"/>
              <a:t>클래스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F495-5D9C-425B-8AE2-1988F40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212"/>
            <a:ext cx="9601200" cy="512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클라이언트는 미로를 생성하는데 </a:t>
            </a:r>
            <a:r>
              <a:rPr lang="ko-KR" altLang="en-US" sz="2400" dirty="0" err="1"/>
              <a:t>인자값만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입력하게 되면 해당하는 미로가 생성이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돼서 반환이 되는 형태이다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미로에 변화가 일어나게 되면</a:t>
            </a:r>
            <a:r>
              <a:rPr lang="en-US" altLang="ko-KR" sz="2400" dirty="0"/>
              <a:t>(</a:t>
            </a:r>
            <a:r>
              <a:rPr lang="ko-KR" altLang="en-US" sz="2400" dirty="0"/>
              <a:t> 현재 프로그램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에선</a:t>
            </a:r>
            <a:r>
              <a:rPr lang="ko-KR" altLang="en-US" sz="2400" dirty="0"/>
              <a:t> 미로를 이동 시켰을 때</a:t>
            </a:r>
            <a:r>
              <a:rPr lang="en-US" altLang="ko-KR" sz="2400" dirty="0"/>
              <a:t>) </a:t>
            </a:r>
            <a:r>
              <a:rPr lang="ko-KR" altLang="en-US" sz="2400" dirty="0"/>
              <a:t>관찰자는 자신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에게 등록되 있는 타일들에게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E6D45D-E926-46E6-A5D0-A1B11B756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9" y="1329612"/>
            <a:ext cx="3825366" cy="2687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1F298-567B-4AEF-AE4D-2510730F6E92}"/>
              </a:ext>
            </a:extLst>
          </p:cNvPr>
          <p:cNvSpPr txBox="1"/>
          <p:nvPr/>
        </p:nvSpPr>
        <p:spPr>
          <a:xfrm>
            <a:off x="7698042" y="4065233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△미로를 생성하는 </a:t>
            </a:r>
            <a:r>
              <a:rPr lang="ko-KR" altLang="en-US" dirty="0" err="1"/>
              <a:t>빌더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A4903E-D1F2-4138-902D-3D6393922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2" y="4434565"/>
            <a:ext cx="3429000" cy="2011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9E4E6A-90F3-46C0-B69C-4A9AAB2B9558}"/>
              </a:ext>
            </a:extLst>
          </p:cNvPr>
          <p:cNvSpPr txBox="1"/>
          <p:nvPr/>
        </p:nvSpPr>
        <p:spPr>
          <a:xfrm>
            <a:off x="6916992" y="646526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△주체들에게 정보를 전달하는 관찰자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357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39</TotalTime>
  <Words>199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돋움</vt:lpstr>
      <vt:lpstr>Franklin Gothic Book</vt:lpstr>
      <vt:lpstr>자르기</vt:lpstr>
      <vt:lpstr>패턴 적용 프로그램</vt:lpstr>
      <vt:lpstr>클래스 다이어그램</vt:lpstr>
      <vt:lpstr>클래스 설계 - 1</vt:lpstr>
      <vt:lpstr>클래스 분석</vt:lpstr>
      <vt:lpstr>클래스 분석</vt:lpstr>
      <vt:lpstr>클래스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패턴 적용 프로그램</dc:title>
  <dc:creator>36</dc:creator>
  <cp:lastModifiedBy>36</cp:lastModifiedBy>
  <cp:revision>5</cp:revision>
  <dcterms:created xsi:type="dcterms:W3CDTF">2018-09-20T13:12:21Z</dcterms:created>
  <dcterms:modified xsi:type="dcterms:W3CDTF">2018-09-20T13:51:35Z</dcterms:modified>
</cp:coreProperties>
</file>