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A60653-4894-471C-B1AF-0B4665BBE470}">
          <p14:sldIdLst>
            <p14:sldId id="257"/>
            <p14:sldId id="259"/>
          </p14:sldIdLst>
        </p14:section>
        <p14:section name="생성 패턴" id="{D2F6AA85-83B6-496A-821E-71F253522359}">
          <p14:sldIdLst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BDD7C4-560D-4D66-8BC5-8F06B70D400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76354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1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0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3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DD7C4-560D-4D66-8BC5-8F06B70D400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4582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8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3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D7C4-560D-4D66-8BC5-8F06B70D400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0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DD7C4-560D-4D66-8BC5-8F06B70D400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912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DD7C4-560D-4D66-8BC5-8F06B70D400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3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BDD7C4-560D-4D66-8BC5-8F06B70D400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1B3D8C-0285-42E0-B5DF-4E359BA29F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11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9CFD-200F-4DB2-A27E-BC787F37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33849"/>
            <a:ext cx="8361229" cy="1289807"/>
          </a:xfrm>
        </p:spPr>
        <p:txBody>
          <a:bodyPr/>
          <a:lstStyle/>
          <a:p>
            <a:r>
              <a:rPr lang="en-US" altLang="ko-KR" dirty="0"/>
              <a:t>DESIGN Pattern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887B2-852A-47C2-80C6-1B00997E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429000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35</a:t>
            </a:r>
            <a:r>
              <a:rPr lang="ko-KR" altLang="en-US" sz="3600" dirty="0"/>
              <a:t>기 </a:t>
            </a:r>
            <a:r>
              <a:rPr lang="ko-KR" altLang="en-US" sz="3600" dirty="0" err="1"/>
              <a:t>이찬규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428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0112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패턴의 종류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42630-B531-4F09-9F62-8F7803A5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6855"/>
            <a:ext cx="9601200" cy="4601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디자인패턴은 크게 생성패턴</a:t>
            </a:r>
            <a:r>
              <a:rPr lang="en-US" altLang="ko-KR" dirty="0"/>
              <a:t>, </a:t>
            </a:r>
            <a:r>
              <a:rPr lang="ko-KR" altLang="en-US" dirty="0"/>
              <a:t>구조패턴</a:t>
            </a:r>
            <a:r>
              <a:rPr lang="en-US" altLang="ko-KR" dirty="0"/>
              <a:t>, </a:t>
            </a:r>
            <a:r>
              <a:rPr lang="ko-KR" altLang="en-US" dirty="0"/>
              <a:t>행동패턴으로 나눌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생성패턴은 인스턴스를 만드는 절차를 추상화 하는 패턴으로 객체의 생성을 캡슐화 하여</a:t>
            </a:r>
            <a:r>
              <a:rPr lang="en-US" altLang="ko-KR" dirty="0"/>
              <a:t>, </a:t>
            </a:r>
            <a:r>
              <a:rPr lang="ko-KR" altLang="en-US" dirty="0"/>
              <a:t>객체의 표현방법과 시스템을 분리해준다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생성 패턴의 종류로는</a:t>
            </a:r>
            <a:r>
              <a:rPr lang="en-US" altLang="ko-KR" dirty="0"/>
              <a:t> </a:t>
            </a:r>
            <a:r>
              <a:rPr lang="ko-KR" altLang="en-US" dirty="0" err="1"/>
              <a:t>팩토리</a:t>
            </a:r>
            <a:r>
              <a:rPr lang="ko-KR" altLang="en-US" dirty="0"/>
              <a:t> 메소드</a:t>
            </a:r>
            <a:r>
              <a:rPr lang="en-US" altLang="ko-KR" dirty="0"/>
              <a:t>, </a:t>
            </a:r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en-US" altLang="ko-KR" dirty="0"/>
              <a:t>, </a:t>
            </a:r>
            <a:r>
              <a:rPr lang="ko-KR" altLang="en-US" dirty="0" err="1"/>
              <a:t>빌더</a:t>
            </a:r>
            <a:r>
              <a:rPr lang="en-US" altLang="ko-KR" dirty="0"/>
              <a:t>, </a:t>
            </a:r>
            <a:r>
              <a:rPr lang="ko-KR" altLang="en-US" dirty="0"/>
              <a:t>프로토타입</a:t>
            </a:r>
            <a:r>
              <a:rPr lang="en-US" altLang="ko-KR" dirty="0"/>
              <a:t>, </a:t>
            </a:r>
            <a:r>
              <a:rPr lang="ko-KR" altLang="en-US" dirty="0" err="1"/>
              <a:t>싱글톤</a:t>
            </a:r>
            <a:r>
              <a:rPr lang="ko-KR" altLang="en-US" dirty="0"/>
              <a:t> 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구조패턴은 더 큰 구조를 형성하기 위해 클래스와 객체를 어떻게 합성하는지에 대한 패턴이다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구조 패턴의 종류로는 </a:t>
            </a:r>
            <a:r>
              <a:rPr lang="ko-KR" altLang="en-US" dirty="0" err="1"/>
              <a:t>적응자</a:t>
            </a:r>
            <a:r>
              <a:rPr lang="en-US" altLang="ko-KR" dirty="0"/>
              <a:t>, </a:t>
            </a:r>
            <a:r>
              <a:rPr lang="ko-KR" altLang="en-US" dirty="0" err="1"/>
              <a:t>컴포짓</a:t>
            </a:r>
            <a:r>
              <a:rPr lang="en-US" altLang="ko-KR" dirty="0"/>
              <a:t>, </a:t>
            </a:r>
            <a:r>
              <a:rPr lang="ko-KR" altLang="en-US" dirty="0" err="1"/>
              <a:t>데코레이터</a:t>
            </a:r>
            <a:r>
              <a:rPr lang="en-US" altLang="ko-KR" dirty="0"/>
              <a:t>, </a:t>
            </a:r>
            <a:r>
              <a:rPr lang="ko-KR" altLang="en-US" dirty="0"/>
              <a:t>프록시 패턴 </a:t>
            </a:r>
            <a:r>
              <a:rPr lang="ko-KR" altLang="en-US" dirty="0" err="1"/>
              <a:t>등이있다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행동패턴은 클래스와 객체들이 상호 작용하는 방법 및 역할을 분담하는 방법과 </a:t>
            </a:r>
            <a:r>
              <a:rPr lang="ko-KR" altLang="en-US" dirty="0" err="1"/>
              <a:t>관련이있다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행동패턴의 종류로는 책임연쇄</a:t>
            </a:r>
            <a:r>
              <a:rPr lang="en-US" altLang="ko-KR" dirty="0"/>
              <a:t>, </a:t>
            </a:r>
            <a:r>
              <a:rPr lang="ko-KR" altLang="en-US" dirty="0"/>
              <a:t>명령</a:t>
            </a:r>
            <a:r>
              <a:rPr lang="en-US" altLang="ko-KR" dirty="0"/>
              <a:t>, </a:t>
            </a:r>
            <a:r>
              <a:rPr lang="ko-KR" altLang="en-US" dirty="0"/>
              <a:t>감시자</a:t>
            </a:r>
            <a:r>
              <a:rPr lang="en-US" altLang="ko-KR" dirty="0"/>
              <a:t>,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전략</a:t>
            </a:r>
            <a:r>
              <a:rPr lang="en-US" altLang="ko-KR" dirty="0"/>
              <a:t> </a:t>
            </a:r>
            <a:r>
              <a:rPr lang="ko-KR" altLang="en-US" dirty="0"/>
              <a:t>패턴 </a:t>
            </a:r>
            <a:r>
              <a:rPr lang="ko-KR" altLang="en-US" dirty="0" err="1"/>
              <a:t>등이있다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205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0112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err="1"/>
              <a:t>팩토리</a:t>
            </a:r>
            <a:r>
              <a:rPr lang="ko-KR" altLang="en-US" sz="6600" dirty="0"/>
              <a:t> 메소드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42630-B531-4F09-9F62-8F7803A5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6855"/>
            <a:ext cx="9601200" cy="408054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객체를 생성하기 위해 인터페이스를 정의하지만</a:t>
            </a:r>
            <a:r>
              <a:rPr lang="en-US" altLang="ko-KR" dirty="0"/>
              <a:t>, </a:t>
            </a:r>
            <a:r>
              <a:rPr lang="ko-KR" altLang="en-US" dirty="0"/>
              <a:t>어떤 클래스의 인스턴스를 생성 할지에 대한 결정은 서브클래스에서 내리도록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그림과 같이 부모클래스의 </a:t>
            </a:r>
            <a:r>
              <a:rPr lang="en-US" altLang="ko-KR" dirty="0" err="1"/>
              <a:t>FactoryMethod</a:t>
            </a:r>
            <a:r>
              <a:rPr lang="en-US" altLang="ko-KR" dirty="0"/>
              <a:t>() </a:t>
            </a:r>
            <a:r>
              <a:rPr lang="ko-KR" altLang="en-US" dirty="0"/>
              <a:t>자체에는 어떤 객체를 생성할지 구현을 안하고 상속하는 그 클래스를 상속하는 구상클래스에서 내용을 정의한다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이로인해</a:t>
            </a:r>
            <a:r>
              <a:rPr lang="ko-KR" altLang="en-US" dirty="0"/>
              <a:t> 부모클래스는 실제로 어떤 객체를 생성해서 </a:t>
            </a:r>
            <a:r>
              <a:rPr lang="ko-KR" altLang="en-US" dirty="0" err="1"/>
              <a:t>반환받는지에</a:t>
            </a:r>
            <a:r>
              <a:rPr lang="ko-KR" altLang="en-US" dirty="0"/>
              <a:t> 대한 내용을 전혀 모르게 사용할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78564A-BE4C-4B04-A271-CBAA2A126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7127"/>
            <a:ext cx="4467225" cy="1762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3F64CF-0F1F-471C-B04C-E7619B5AA4F0}"/>
              </a:ext>
            </a:extLst>
          </p:cNvPr>
          <p:cNvSpPr txBox="1"/>
          <p:nvPr/>
        </p:nvSpPr>
        <p:spPr>
          <a:xfrm>
            <a:off x="6070738" y="5589252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팩토리</a:t>
            </a:r>
            <a:r>
              <a:rPr lang="ko-KR" altLang="en-US" dirty="0"/>
              <a:t> 메소드의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64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615D-8BA6-46EB-B020-62AD07C3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0112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추상 </a:t>
            </a:r>
            <a:r>
              <a:rPr lang="ko-KR" altLang="en-US" sz="6600" dirty="0" err="1"/>
              <a:t>팩토리</a:t>
            </a:r>
            <a:endParaRPr lang="ko-KR" altLang="en-US" sz="66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42630-B531-4F09-9F62-8F7803A5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6855"/>
            <a:ext cx="9601200" cy="46934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ko-KR" altLang="en-US" dirty="0"/>
              <a:t> 패턴은 서로 연관된 객체의 군을 생성하기 위한 패턴으로</a:t>
            </a:r>
            <a:r>
              <a:rPr lang="en-US" altLang="ko-KR" dirty="0"/>
              <a:t>, </a:t>
            </a:r>
            <a:r>
              <a:rPr lang="ko-KR" altLang="en-US" dirty="0"/>
              <a:t>여러 객체를 만들기위한 인터페이스를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실제로 객체들의 생성은 구상클래스에서 이뤄지며</a:t>
            </a:r>
            <a:r>
              <a:rPr lang="en-US" altLang="ko-KR" dirty="0"/>
              <a:t>, </a:t>
            </a:r>
            <a:r>
              <a:rPr lang="ko-KR" altLang="en-US" dirty="0"/>
              <a:t>사용자는 실제로 생성되는 방법에 대해서는 모르고</a:t>
            </a:r>
            <a:r>
              <a:rPr lang="en-US" altLang="ko-KR" dirty="0"/>
              <a:t>, </a:t>
            </a:r>
            <a:r>
              <a:rPr lang="ko-KR" altLang="en-US" dirty="0"/>
              <a:t>구상클래스에서 생성되는 제품군 객체들을 사용할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팩토리</a:t>
            </a:r>
            <a:r>
              <a:rPr lang="ko-KR" altLang="en-US" dirty="0"/>
              <a:t> 메소드 패턴과는 다르게 객체의 그룹을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추상화하여</a:t>
            </a:r>
            <a:r>
              <a:rPr lang="ko-KR" altLang="en-US" dirty="0"/>
              <a:t> 서로 의존적인 객체들을 생성한다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는것이</a:t>
            </a:r>
            <a:r>
              <a:rPr lang="ko-KR" altLang="en-US" dirty="0"/>
              <a:t> </a:t>
            </a:r>
            <a:r>
              <a:rPr lang="ko-KR" altLang="en-US" dirty="0" err="1"/>
              <a:t>다른점이다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F64CF-0F1F-471C-B04C-E7619B5AA4F0}"/>
              </a:ext>
            </a:extLst>
          </p:cNvPr>
          <p:cNvSpPr txBox="1"/>
          <p:nvPr/>
        </p:nvSpPr>
        <p:spPr>
          <a:xfrm>
            <a:off x="6535010" y="6365506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△추상 </a:t>
            </a:r>
            <a:r>
              <a:rPr lang="ko-KR" altLang="en-US" dirty="0" err="1"/>
              <a:t>팩토리의</a:t>
            </a:r>
            <a:r>
              <a:rPr lang="ko-KR" altLang="en-US" dirty="0"/>
              <a:t>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382908-6C50-4683-91CC-6555CBE8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11" y="3289300"/>
            <a:ext cx="4383087" cy="30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0825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57</TotalTime>
  <Words>221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돋움</vt:lpstr>
      <vt:lpstr>Franklin Gothic Book</vt:lpstr>
      <vt:lpstr>자르기</vt:lpstr>
      <vt:lpstr>DESIGN Pattern</vt:lpstr>
      <vt:lpstr>패턴의 종류</vt:lpstr>
      <vt:lpstr>팩토리 메소드</vt:lpstr>
      <vt:lpstr>추상 팩토리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36</dc:creator>
  <cp:lastModifiedBy>36</cp:lastModifiedBy>
  <cp:revision>10</cp:revision>
  <dcterms:created xsi:type="dcterms:W3CDTF">2018-09-12T09:03:19Z</dcterms:created>
  <dcterms:modified xsi:type="dcterms:W3CDTF">2018-09-12T10:00:55Z</dcterms:modified>
</cp:coreProperties>
</file>