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8" r:id="rId3"/>
    <p:sldId id="257" r:id="rId4"/>
    <p:sldId id="260" r:id="rId5"/>
    <p:sldId id="262" r:id="rId6"/>
    <p:sldId id="263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E796-FA6C-4D9B-B620-A9B859650CE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89C5-D9E9-4578-AC31-F8F30384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E796-FA6C-4D9B-B620-A9B859650CE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89C5-D9E9-4578-AC31-F8F30384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E796-FA6C-4D9B-B620-A9B859650CE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89C5-D9E9-4578-AC31-F8F30384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86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E796-FA6C-4D9B-B620-A9B859650CE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89C5-D9E9-4578-AC31-F8F30384890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5210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E796-FA6C-4D9B-B620-A9B859650CE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89C5-D9E9-4578-AC31-F8F30384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1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E796-FA6C-4D9B-B620-A9B859650CE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89C5-D9E9-4578-AC31-F8F30384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22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E796-FA6C-4D9B-B620-A9B859650CE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89C5-D9E9-4578-AC31-F8F30384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91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E796-FA6C-4D9B-B620-A9B859650CE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89C5-D9E9-4578-AC31-F8F30384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56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E796-FA6C-4D9B-B620-A9B859650CE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89C5-D9E9-4578-AC31-F8F30384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6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E796-FA6C-4D9B-B620-A9B859650CE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89C5-D9E9-4578-AC31-F8F30384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7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E796-FA6C-4D9B-B620-A9B859650CE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89C5-D9E9-4578-AC31-F8F30384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E796-FA6C-4D9B-B620-A9B859650CE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89C5-D9E9-4578-AC31-F8F30384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4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E796-FA6C-4D9B-B620-A9B859650CE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89C5-D9E9-4578-AC31-F8F30384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7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E796-FA6C-4D9B-B620-A9B859650CE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89C5-D9E9-4578-AC31-F8F30384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4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E796-FA6C-4D9B-B620-A9B859650CE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89C5-D9E9-4578-AC31-F8F30384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E796-FA6C-4D9B-B620-A9B859650CE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89C5-D9E9-4578-AC31-F8F30384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8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E796-FA6C-4D9B-B620-A9B859650CE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89C5-D9E9-4578-AC31-F8F30384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4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E6EE796-FA6C-4D9B-B620-A9B859650CE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789C5-D9E9-4578-AC31-F8F30384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03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Cast Your Tweet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Sarah Kidder and Tonnam Balankura</a:t>
            </a:r>
          </a:p>
        </p:txBody>
      </p:sp>
    </p:spTree>
    <p:extLst>
      <p:ext uri="{BB962C8B-B14F-4D97-AF65-F5344CB8AC3E}">
        <p14:creationId xmlns:p14="http://schemas.microsoft.com/office/powerpoint/2010/main" val="374294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Election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To predict the presidential election via Twitter.</a:t>
            </a:r>
          </a:p>
          <a:p>
            <a:r>
              <a:rPr lang="en-US" dirty="0"/>
              <a:t>First, a ‘primary election’ was conducted using hashtags that would tag a user with a vote </a:t>
            </a:r>
          </a:p>
          <a:p>
            <a:pPr lvl="1"/>
            <a:r>
              <a:rPr lang="en-US" dirty="0"/>
              <a:t>Each hashtag tagged a unique username with one vote</a:t>
            </a:r>
          </a:p>
          <a:p>
            <a:pPr lvl="1"/>
            <a:r>
              <a:rPr lang="en-US" dirty="0"/>
              <a:t>Majority vote for the Republican and the Democrat gave us our presidential nominees</a:t>
            </a:r>
          </a:p>
          <a:p>
            <a:r>
              <a:rPr lang="en-US" dirty="0"/>
              <a:t>Second, the ‘presidential election’  was conducted through text mining of political issues</a:t>
            </a:r>
          </a:p>
          <a:p>
            <a:pPr lvl="1"/>
            <a:r>
              <a:rPr lang="en-US" dirty="0"/>
              <a:t>Users that tweeted about certain subjects were tagged Rep. or Dem. to determine the winner</a:t>
            </a:r>
          </a:p>
          <a:p>
            <a:pPr lvl="2"/>
            <a:r>
              <a:rPr lang="en-US" dirty="0"/>
              <a:t>Ex. Gun control, prolife, gender wage gap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7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 numCol="2">
            <a:normAutofit fontScale="77500" lnSpcReduction="20000"/>
          </a:bodyPr>
          <a:lstStyle/>
          <a:p>
            <a:r>
              <a:rPr lang="en-US" b="1" dirty="0"/>
              <a:t>Nominee Selection Using Hashtags</a:t>
            </a:r>
          </a:p>
          <a:p>
            <a:r>
              <a:rPr lang="en-US" b="1" dirty="0"/>
              <a:t>% Accuracy = Tweet actually indicated support for that nominee</a:t>
            </a:r>
          </a:p>
          <a:p>
            <a:pPr marL="0" indent="0">
              <a:buNone/>
            </a:pPr>
            <a:r>
              <a:rPr lang="en-US" b="1" dirty="0"/>
              <a:t>Hillary Clinton</a:t>
            </a:r>
            <a:endParaRPr lang="en-US" b="1" dirty="0">
              <a:effectLst/>
            </a:endParaRPr>
          </a:p>
          <a:p>
            <a:pPr fontAlgn="base"/>
            <a:r>
              <a:rPr lang="en-US" dirty="0" err="1"/>
              <a:t>ImWithHer</a:t>
            </a:r>
            <a:r>
              <a:rPr lang="en-US" dirty="0"/>
              <a:t> - 86% accuracy</a:t>
            </a:r>
          </a:p>
          <a:p>
            <a:pPr fontAlgn="base"/>
            <a:r>
              <a:rPr lang="en-US" dirty="0" err="1"/>
              <a:t>Hillyes</a:t>
            </a:r>
            <a:r>
              <a:rPr lang="en-US" dirty="0"/>
              <a:t> - 100%</a:t>
            </a:r>
          </a:p>
          <a:p>
            <a:pPr fontAlgn="base"/>
            <a:r>
              <a:rPr lang="en-US" dirty="0" err="1"/>
              <a:t>Hillarymostqualified</a:t>
            </a:r>
            <a:r>
              <a:rPr lang="en-US" dirty="0"/>
              <a:t> - 100%</a:t>
            </a:r>
          </a:p>
          <a:p>
            <a:pPr fontAlgn="base"/>
            <a:r>
              <a:rPr lang="en-US" dirty="0" err="1"/>
              <a:t>VoteHillary</a:t>
            </a:r>
            <a:r>
              <a:rPr lang="en-US" dirty="0"/>
              <a:t> - 99%</a:t>
            </a:r>
          </a:p>
          <a:p>
            <a:pPr marL="0" indent="0">
              <a:buNone/>
            </a:pPr>
            <a:br>
              <a:rPr lang="en-US" b="1" dirty="0">
                <a:effectLst/>
              </a:rPr>
            </a:br>
            <a:r>
              <a:rPr lang="en-US" b="1" dirty="0"/>
              <a:t>Bernie Sanders</a:t>
            </a:r>
            <a:endParaRPr lang="en-US" b="1" dirty="0">
              <a:effectLst/>
            </a:endParaRPr>
          </a:p>
          <a:p>
            <a:pPr fontAlgn="base"/>
            <a:r>
              <a:rPr lang="en-US" dirty="0" err="1"/>
              <a:t>FeelingtheBern</a:t>
            </a:r>
            <a:r>
              <a:rPr lang="en-US" dirty="0"/>
              <a:t> - 88%</a:t>
            </a:r>
          </a:p>
          <a:p>
            <a:pPr fontAlgn="base"/>
            <a:r>
              <a:rPr lang="en-US" dirty="0" err="1"/>
              <a:t>Berniestrong</a:t>
            </a:r>
            <a:r>
              <a:rPr lang="en-US" dirty="0"/>
              <a:t> - 95%</a:t>
            </a:r>
          </a:p>
          <a:p>
            <a:pPr fontAlgn="base"/>
            <a:r>
              <a:rPr lang="en-US" dirty="0" err="1"/>
              <a:t>Bernieorbust</a:t>
            </a:r>
            <a:r>
              <a:rPr lang="en-US" dirty="0"/>
              <a:t> - 96%</a:t>
            </a:r>
          </a:p>
          <a:p>
            <a:pPr fontAlgn="base"/>
            <a:r>
              <a:rPr lang="en-US" dirty="0" err="1"/>
              <a:t>VoteBernie</a:t>
            </a:r>
            <a:r>
              <a:rPr lang="en-US" dirty="0"/>
              <a:t> - 100%</a:t>
            </a:r>
          </a:p>
          <a:p>
            <a:pPr fontAlgn="base"/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Donald Trump</a:t>
            </a:r>
            <a:endParaRPr lang="en-US" b="1" dirty="0">
              <a:effectLst/>
            </a:endParaRPr>
          </a:p>
          <a:p>
            <a:pPr fontAlgn="base"/>
            <a:r>
              <a:rPr lang="en-US" dirty="0" err="1"/>
              <a:t>TrumpArmy</a:t>
            </a:r>
            <a:r>
              <a:rPr lang="en-US" dirty="0"/>
              <a:t> - 100%</a:t>
            </a:r>
          </a:p>
          <a:p>
            <a:pPr fontAlgn="base"/>
            <a:r>
              <a:rPr lang="en-US" dirty="0" err="1"/>
              <a:t>MakeAmericaGreatAgain</a:t>
            </a:r>
            <a:r>
              <a:rPr lang="en-US" dirty="0"/>
              <a:t> – 97%</a:t>
            </a:r>
          </a:p>
          <a:p>
            <a:pPr fontAlgn="base"/>
            <a:r>
              <a:rPr lang="en-US" dirty="0" err="1"/>
              <a:t>Trumptrain</a:t>
            </a:r>
            <a:r>
              <a:rPr lang="en-US" dirty="0"/>
              <a:t> – 99%</a:t>
            </a:r>
          </a:p>
          <a:p>
            <a:pPr fontAlgn="base"/>
            <a:r>
              <a:rPr lang="en-US" dirty="0" err="1"/>
              <a:t>VoteTrump</a:t>
            </a:r>
            <a:r>
              <a:rPr lang="en-US" dirty="0"/>
              <a:t> – 100%</a:t>
            </a:r>
            <a:br>
              <a:rPr lang="en-US" b="1" dirty="0">
                <a:effectLst/>
              </a:rPr>
            </a:br>
            <a:endParaRPr lang="en-US" b="1" dirty="0">
              <a:effectLst/>
            </a:endParaRPr>
          </a:p>
          <a:p>
            <a:r>
              <a:rPr lang="en-US" b="1" dirty="0"/>
              <a:t>Ted Cruz</a:t>
            </a:r>
            <a:endParaRPr lang="en-US" b="1" dirty="0">
              <a:effectLst/>
            </a:endParaRPr>
          </a:p>
          <a:p>
            <a:pPr fontAlgn="base"/>
            <a:r>
              <a:rPr lang="en-US" dirty="0" err="1"/>
              <a:t>UniteWithCruz</a:t>
            </a:r>
            <a:r>
              <a:rPr lang="en-US" dirty="0"/>
              <a:t> – 100%</a:t>
            </a:r>
          </a:p>
          <a:p>
            <a:pPr fontAlgn="base"/>
            <a:r>
              <a:rPr lang="en-US" dirty="0" err="1"/>
              <a:t>CruzCrew</a:t>
            </a:r>
            <a:r>
              <a:rPr lang="en-US" dirty="0"/>
              <a:t> – 97%</a:t>
            </a:r>
          </a:p>
          <a:p>
            <a:pPr fontAlgn="base"/>
            <a:r>
              <a:rPr lang="en-US" dirty="0" err="1"/>
              <a:t>ChooseCruz</a:t>
            </a:r>
            <a:r>
              <a:rPr lang="en-US" dirty="0"/>
              <a:t> – 99%</a:t>
            </a:r>
          </a:p>
          <a:p>
            <a:pPr fontAlgn="base"/>
            <a:r>
              <a:rPr lang="en-US" dirty="0" err="1"/>
              <a:t>VoteCruz</a:t>
            </a:r>
            <a:r>
              <a:rPr lang="en-US" dirty="0"/>
              <a:t> – 100%</a:t>
            </a:r>
          </a:p>
          <a:p>
            <a:pPr marL="0" indent="0" fontAlgn="base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376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Election Code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8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Presidential Election Text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12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Presidential Election Code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03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displays winner in each state </a:t>
            </a:r>
          </a:p>
        </p:txBody>
      </p:sp>
    </p:spTree>
    <p:extLst>
      <p:ext uri="{BB962C8B-B14F-4D97-AF65-F5344CB8AC3E}">
        <p14:creationId xmlns:p14="http://schemas.microsoft.com/office/powerpoint/2010/main" val="1960487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94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</TotalTime>
  <Words>158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Cast Your Tweet</vt:lpstr>
      <vt:lpstr>Twitter Election Overview</vt:lpstr>
      <vt:lpstr>Primary Election</vt:lpstr>
      <vt:lpstr>Primary Election Code </vt:lpstr>
      <vt:lpstr>Presidential Election Text Mining</vt:lpstr>
      <vt:lpstr>Presidential Election Code </vt:lpstr>
      <vt:lpstr>Visual</vt:lpstr>
      <vt:lpstr>Visual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Cast Your Tweet</dc:title>
  <dc:creator>Tonnam Balankura</dc:creator>
  <cp:lastModifiedBy>Tonnam Balankura</cp:lastModifiedBy>
  <cp:revision>4</cp:revision>
  <dcterms:created xsi:type="dcterms:W3CDTF">2016-04-10T08:15:46Z</dcterms:created>
  <dcterms:modified xsi:type="dcterms:W3CDTF">2016-04-10T08:48:52Z</dcterms:modified>
</cp:coreProperties>
</file>