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7" r:id="rId4"/>
    <p:sldId id="258" r:id="rId5"/>
    <p:sldId id="259" r:id="rId6"/>
    <p:sldId id="261" r:id="rId7"/>
    <p:sldId id="262" r:id="rId8"/>
    <p:sldId id="263" r:id="rId9"/>
    <p:sldId id="260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ny tran" userId="263dcb4a16da99b6" providerId="LiveId" clId="{F74A4F7C-D358-4C5E-9A75-7690AC96E1A0}"/>
    <pc:docChg chg="custSel addSld modSld">
      <pc:chgData name="tony tran" userId="263dcb4a16da99b6" providerId="LiveId" clId="{F74A4F7C-D358-4C5E-9A75-7690AC96E1A0}" dt="2020-07-29T21:29:16.662" v="260" actId="20577"/>
      <pc:docMkLst>
        <pc:docMk/>
      </pc:docMkLst>
      <pc:sldChg chg="addSp delSp modSp mod modClrScheme chgLayout">
        <pc:chgData name="tony tran" userId="263dcb4a16da99b6" providerId="LiveId" clId="{F74A4F7C-D358-4C5E-9A75-7690AC96E1A0}" dt="2020-07-29T21:28:37.135" v="236" actId="404"/>
        <pc:sldMkLst>
          <pc:docMk/>
          <pc:sldMk cId="927150895" sldId="264"/>
        </pc:sldMkLst>
        <pc:spChg chg="mod ord">
          <ac:chgData name="tony tran" userId="263dcb4a16da99b6" providerId="LiveId" clId="{F74A4F7C-D358-4C5E-9A75-7690AC96E1A0}" dt="2020-07-29T21:28:28.861" v="233" actId="27636"/>
          <ac:spMkLst>
            <pc:docMk/>
            <pc:sldMk cId="927150895" sldId="264"/>
            <ac:spMk id="2" creationId="{4E7E15F4-B700-499E-B495-B4FE5952371D}"/>
          </ac:spMkLst>
        </pc:spChg>
        <pc:spChg chg="add mod ord">
          <ac:chgData name="tony tran" userId="263dcb4a16da99b6" providerId="LiveId" clId="{F74A4F7C-D358-4C5E-9A75-7690AC96E1A0}" dt="2020-07-29T21:28:37.135" v="236" actId="404"/>
          <ac:spMkLst>
            <pc:docMk/>
            <pc:sldMk cId="927150895" sldId="264"/>
            <ac:spMk id="6" creationId="{D1F1F581-0137-4D79-AF00-672FA4937D2D}"/>
          </ac:spMkLst>
        </pc:spChg>
        <pc:spChg chg="add del mod ord">
          <ac:chgData name="tony tran" userId="263dcb4a16da99b6" providerId="LiveId" clId="{F74A4F7C-D358-4C5E-9A75-7690AC96E1A0}" dt="2020-07-29T21:28:22.547" v="224" actId="478"/>
          <ac:spMkLst>
            <pc:docMk/>
            <pc:sldMk cId="927150895" sldId="264"/>
            <ac:spMk id="7" creationId="{CF407A3C-CBE6-4B23-8183-56FB66794FEE}"/>
          </ac:spMkLst>
        </pc:spChg>
      </pc:sldChg>
      <pc:sldChg chg="modSp new mod">
        <pc:chgData name="tony tran" userId="263dcb4a16da99b6" providerId="LiveId" clId="{F74A4F7C-D358-4C5E-9A75-7690AC96E1A0}" dt="2020-07-29T21:29:16.662" v="260" actId="20577"/>
        <pc:sldMkLst>
          <pc:docMk/>
          <pc:sldMk cId="3486432749" sldId="265"/>
        </pc:sldMkLst>
        <pc:spChg chg="mod">
          <ac:chgData name="tony tran" userId="263dcb4a16da99b6" providerId="LiveId" clId="{F74A4F7C-D358-4C5E-9A75-7690AC96E1A0}" dt="2020-07-29T21:29:16.662" v="260" actId="20577"/>
          <ac:spMkLst>
            <pc:docMk/>
            <pc:sldMk cId="3486432749" sldId="265"/>
            <ac:spMk id="2" creationId="{5945227F-03CD-45D7-9CCB-FA38749CAC0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EB91D-F176-4902-8211-B062B8A65D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F27E1D-99AF-4150-B3B5-95D410E0C0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59123C-095A-4032-A10D-F3C98ECD8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DDAA4-9AA8-49E7-AA4F-9A10BCA224B4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C27DBF-CFA7-4D7C-827E-AE70FF150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B4FE43-3418-4BDB-9FB0-E8473011C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04A1B-4C80-4E94-9DD0-C2827D986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737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6B149-264A-4872-91F1-1BBB9971C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8454FE-E456-472F-AC91-4FAC4A98F6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5F570E-607A-471E-AA0C-67CED1633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DDAA4-9AA8-49E7-AA4F-9A10BCA224B4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F1C94-F3CA-489A-950E-58710F1E9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E040F2-7F59-4260-835C-4CEE18512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04A1B-4C80-4E94-9DD0-C2827D986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301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5C0DEF-596B-498E-8949-97F8233B89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BA5244-FD48-4B29-9CDE-349C3FAAA7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56F319-0C4E-40AB-9347-44FBFD64E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DDAA4-9AA8-49E7-AA4F-9A10BCA224B4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3DD1DC-0A04-4D13-8CFC-70D6A86CF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E4D639-5515-4CEA-A0BF-77ADB6C40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04A1B-4C80-4E94-9DD0-C2827D986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439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A5F31-E628-4112-B740-96DA80018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E87429-1105-468E-8D68-92E1434794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6E6F0C-6BC6-442A-8DA0-356CEFD1D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DDAA4-9AA8-49E7-AA4F-9A10BCA224B4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551CD8-568C-4484-A83C-F988471EB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F468F9-FC69-4C27-8C90-D8073A484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04A1B-4C80-4E94-9DD0-C2827D986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544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3AFDA-A6DE-47D4-9A9B-F707CDFD9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F9C3E7-858C-4225-A519-BB5E43A46F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A9D6A-2537-4F86-A8EF-53E78ACC0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DDAA4-9AA8-49E7-AA4F-9A10BCA224B4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35AA27-AB3A-44B6-9A96-4A3D68F99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5D0165-B929-477F-AB3C-C3E840BE5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04A1B-4C80-4E94-9DD0-C2827D986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787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7B5C6-EAA9-4C27-A2DE-EB93C1C68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57E433-1D63-44B7-8F07-6B56A44DF2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CECCF7-4AF1-4DA5-A24F-B5FE46FFE1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7D7C50-FF5E-40B2-9AF6-B7FA7B3D3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DDAA4-9AA8-49E7-AA4F-9A10BCA224B4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D10A3B-AD97-41E5-9EE2-A6FB1CAC2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9A4C11-6730-4B81-9597-C3D0BEBC4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04A1B-4C80-4E94-9DD0-C2827D986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59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7B3A3-5F55-4C23-B6AF-D46B80FB0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DE52A4-9D49-496A-B498-757386806B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D4C443-8ABB-4C0A-A450-DFC6E5E577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726A09-CE69-455A-BA51-B8F12C32C0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8F0427-7789-4ED4-B8CC-F5697023D7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05E008-88FB-4A84-9A42-2EDA10224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DDAA4-9AA8-49E7-AA4F-9A10BCA224B4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B492F5-73BA-439E-B10E-BCE2DE1D9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71FDAD-957C-46CD-91DA-776DDE92B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04A1B-4C80-4E94-9DD0-C2827D986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235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AC07E-CF1A-47ED-AC79-799BCCEB8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B6C6D5-FADC-4C26-A83D-75B8CE603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DDAA4-9AA8-49E7-AA4F-9A10BCA224B4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3E22D4-6FCA-4AB1-BAFF-594479BFB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357640-B923-4862-89D0-78FDA5D0B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04A1B-4C80-4E94-9DD0-C2827D986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759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01905D-62F4-4CA8-8093-5E12C88A6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DDAA4-9AA8-49E7-AA4F-9A10BCA224B4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C7D4F7-D382-4977-8C3D-779DD8014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6B1E2C-4C8D-4E33-AE71-CF18760DD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04A1B-4C80-4E94-9DD0-C2827D986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700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5EAA7-3B45-46B7-BABE-9A9159A7F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3C9717-6A24-447C-9692-6AD59EC4CB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C10340-1B1C-4F2A-A0A9-03447C30FF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7E1C59-A246-41DF-B53F-3AB7046BB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DDAA4-9AA8-49E7-AA4F-9A10BCA224B4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402A8C-884E-45CF-9D11-0A0BAAF31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4A6FA0-6184-4115-8B28-3BD70EC4A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04A1B-4C80-4E94-9DD0-C2827D986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523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1E6E8-8522-4E86-9FA5-D15AC41D1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8721EE-6635-4C17-8AC6-F7363FBBDF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ACA6EB-79D7-4C25-B00C-AF621F9C41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0BC636-65AF-46AC-9360-35CEF641C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DDAA4-9AA8-49E7-AA4F-9A10BCA224B4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A23B9C-EE89-427A-AFF2-314DFB362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4AFA24-6B46-4919-8369-0265EBE21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04A1B-4C80-4E94-9DD0-C2827D986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324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8AC707-3B09-4D42-A2D4-A740C4318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F54F05-9B4D-4DE4-AE87-B3AB5E5BA0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64E618-3B81-4F79-8726-70C8C07348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EDDAA4-9AA8-49E7-AA4F-9A10BCA224B4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93C1B9-342A-4F0E-B463-918A0E7B0C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B9E246-E7F7-494C-9D39-6C75A3AE80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F04A1B-4C80-4E94-9DD0-C2827D986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668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5D2F6-76F7-47B8-A1B2-C7D5617737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ECEC7B-4573-4A0B-8482-2D4E3C49AD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E1EB53-4CA2-44B1-8154-D08EB933ED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4264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E15F4-B700-499E-B495-B4FE59523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56909"/>
            <a:ext cx="3932237" cy="704853"/>
          </a:xfrm>
        </p:spPr>
        <p:txBody>
          <a:bodyPr>
            <a:normAutofit fontScale="90000"/>
          </a:bodyPr>
          <a:lstStyle/>
          <a:p>
            <a:r>
              <a:rPr lang="en-US" sz="4800" dirty="0"/>
              <a:t>All X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F1F581-0137-4D79-AF00-672FA4937D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 decided to go for the hail </a:t>
            </a:r>
            <a:r>
              <a:rPr lang="en-US" sz="2800" dirty="0" err="1"/>
              <a:t>mary</a:t>
            </a:r>
            <a:r>
              <a:rPr lang="en-US" sz="2800" dirty="0"/>
              <a:t> and see what happens if we put all the data into the code. </a:t>
            </a:r>
          </a:p>
          <a:p>
            <a:pPr lvl="1"/>
            <a:r>
              <a:rPr lang="en-US" sz="2400" dirty="0"/>
              <a:t>It somehow did better than just having 2 linear dataset, which was very surprising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B71257-9D11-4B3A-8A38-FFE2E54D17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234" t="45972" r="52891" b="15555"/>
          <a:stretch/>
        </p:blipFill>
        <p:spPr>
          <a:xfrm>
            <a:off x="771524" y="1839911"/>
            <a:ext cx="4398371" cy="3541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150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5227F-03CD-45D7-9CCB-FA38749CAC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Using Linear Regression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DCF02B-9588-4552-810A-BE6B7C9CFF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432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E15F4-B700-499E-B495-B4FE59523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X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3EF8A2E-F751-43CA-B147-7A0E39A4EF65}"/>
              </a:ext>
            </a:extLst>
          </p:cNvPr>
          <p:cNvPicPr/>
          <p:nvPr/>
        </p:nvPicPr>
        <p:blipFill rotWithShape="1">
          <a:blip r:embed="rId2"/>
          <a:srcRect l="19359" t="35328" r="48205" b="26609"/>
          <a:stretch/>
        </p:blipFill>
        <p:spPr bwMode="auto">
          <a:xfrm>
            <a:off x="838200" y="1860550"/>
            <a:ext cx="7280910" cy="415925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895744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0A850-E094-4BFF-A44C-B85DFE6E2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9601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sz="1800" dirty="0"/>
              <a:t>Adult Mortality</a:t>
            </a:r>
            <a:br>
              <a:rPr lang="en-US" sz="1800" dirty="0"/>
            </a:br>
            <a:r>
              <a:rPr lang="en-US" sz="1800" dirty="0"/>
              <a:t>percentage expenditure </a:t>
            </a:r>
            <a:br>
              <a:rPr lang="en-US" sz="1800" dirty="0"/>
            </a:br>
            <a:r>
              <a:rPr lang="en-US" sz="1800" dirty="0"/>
              <a:t>BMI  </a:t>
            </a:r>
            <a:br>
              <a:rPr lang="en-US" sz="1800" dirty="0"/>
            </a:br>
            <a:r>
              <a:rPr lang="en-US" sz="1800" dirty="0"/>
              <a:t>HIV/AIDS</a:t>
            </a:r>
            <a:br>
              <a:rPr lang="en-US" sz="1800" dirty="0"/>
            </a:br>
            <a:r>
              <a:rPr lang="en-US" sz="1800" dirty="0"/>
              <a:t>GDP </a:t>
            </a:r>
            <a:br>
              <a:rPr lang="en-US" sz="1800" dirty="0"/>
            </a:br>
            <a:r>
              <a:rPr lang="en-US" sz="1800" dirty="0"/>
              <a:t>thinness  1-19 years  </a:t>
            </a:r>
            <a:br>
              <a:rPr lang="en-US" sz="1800" dirty="0"/>
            </a:br>
            <a:r>
              <a:rPr lang="en-US" sz="1800" dirty="0"/>
              <a:t>thinness 5-9 years </a:t>
            </a:r>
            <a:br>
              <a:rPr lang="en-US" sz="1800" dirty="0"/>
            </a:br>
            <a:r>
              <a:rPr lang="en-US" sz="1800" dirty="0"/>
              <a:t>Income composition of resources </a:t>
            </a:r>
            <a:br>
              <a:rPr lang="vi-VN" sz="1800" dirty="0"/>
            </a:br>
            <a:r>
              <a:rPr lang="en-US" sz="1800" dirty="0"/>
              <a:t>Schooling </a:t>
            </a:r>
            <a:br>
              <a:rPr lang="en-US" sz="1800" dirty="0"/>
            </a:br>
            <a:endParaRPr lang="en-US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646C7E-8896-4903-8EF6-D477A870AF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156" t="35139" r="52500" b="26389"/>
          <a:stretch/>
        </p:blipFill>
        <p:spPr>
          <a:xfrm>
            <a:off x="1000125" y="2795586"/>
            <a:ext cx="4362758" cy="3452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591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37D6BC3-C2A4-420E-A404-DBE1A87B3C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547" t="46389" r="53281" b="15695"/>
          <a:stretch/>
        </p:blipFill>
        <p:spPr>
          <a:xfrm>
            <a:off x="838200" y="2867025"/>
            <a:ext cx="3985672" cy="3248025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983B2698-958E-4818-A39E-CFD59140F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9601"/>
            <a:ext cx="10515600" cy="1325563"/>
          </a:xfrm>
        </p:spPr>
        <p:txBody>
          <a:bodyPr>
            <a:normAutofit/>
          </a:bodyPr>
          <a:lstStyle/>
          <a:p>
            <a:br>
              <a:rPr lang="en-US" sz="1800" dirty="0"/>
            </a:br>
            <a:r>
              <a:rPr lang="en-US" sz="1800" dirty="0"/>
              <a:t>Income composition of resources </a:t>
            </a:r>
            <a:br>
              <a:rPr lang="vi-VN" sz="1800" dirty="0"/>
            </a:br>
            <a:r>
              <a:rPr lang="en-US" sz="1800" dirty="0"/>
              <a:t>Schooling </a:t>
            </a:r>
            <a:br>
              <a:rPr lang="en-US" sz="1800" dirty="0"/>
            </a:b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7509544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30151-1D81-43DE-8E5B-6E7956657A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AFTER realizing 2 datapoints were really bad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71C817C8-8472-4ABF-85CD-B91AB9718E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0169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0A850-E094-4BFF-A44C-B85DFE6E2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9601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sz="1800" dirty="0"/>
              <a:t>Adult Mortality</a:t>
            </a:r>
            <a:br>
              <a:rPr lang="en-US" sz="1800" dirty="0"/>
            </a:br>
            <a:r>
              <a:rPr lang="en-US" sz="1800" dirty="0"/>
              <a:t>percentage expenditure </a:t>
            </a:r>
            <a:br>
              <a:rPr lang="en-US" sz="1800" dirty="0"/>
            </a:br>
            <a:r>
              <a:rPr lang="en-US" sz="1800" dirty="0"/>
              <a:t>BMI  </a:t>
            </a:r>
            <a:br>
              <a:rPr lang="en-US" sz="1800" dirty="0"/>
            </a:br>
            <a:r>
              <a:rPr lang="en-US" sz="1800" dirty="0"/>
              <a:t>HIV/AIDS</a:t>
            </a:r>
            <a:br>
              <a:rPr lang="en-US" sz="1800" dirty="0"/>
            </a:br>
            <a:r>
              <a:rPr lang="en-US" sz="1800" dirty="0"/>
              <a:t>GDP </a:t>
            </a:r>
            <a:br>
              <a:rPr lang="en-US" sz="1800" dirty="0"/>
            </a:br>
            <a:r>
              <a:rPr lang="en-US" sz="1800" dirty="0"/>
              <a:t>thinness  1-19 years  </a:t>
            </a:r>
            <a:br>
              <a:rPr lang="en-US" sz="1800" dirty="0"/>
            </a:br>
            <a:r>
              <a:rPr lang="en-US" sz="1800" dirty="0"/>
              <a:t>thinness 5-9 years </a:t>
            </a:r>
            <a:br>
              <a:rPr lang="en-US" sz="1800" dirty="0"/>
            </a:br>
            <a:r>
              <a:rPr lang="en-US" sz="1800" dirty="0"/>
              <a:t>Income composition of resources </a:t>
            </a:r>
            <a:br>
              <a:rPr lang="vi-VN" sz="1800" dirty="0"/>
            </a:br>
            <a:r>
              <a:rPr lang="en-US" sz="1800" dirty="0"/>
              <a:t>Schooling </a:t>
            </a:r>
            <a:br>
              <a:rPr lang="en-US" sz="1800" dirty="0"/>
            </a:br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EA61AE-CD40-482F-84FA-AAD403F00A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625" t="52222" r="51328" b="8889"/>
          <a:stretch/>
        </p:blipFill>
        <p:spPr>
          <a:xfrm>
            <a:off x="838200" y="2676525"/>
            <a:ext cx="3419475" cy="2666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9791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209741C-F8FA-4CE0-80E4-E887CEBA0B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938" t="56944" r="52578" b="4305"/>
          <a:stretch/>
        </p:blipFill>
        <p:spPr>
          <a:xfrm>
            <a:off x="952500" y="2573338"/>
            <a:ext cx="3794141" cy="3122612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2B857336-D40B-4BE4-A0BB-3BC11FAAE5AA}"/>
              </a:ext>
            </a:extLst>
          </p:cNvPr>
          <p:cNvSpPr txBox="1">
            <a:spLocks/>
          </p:cNvSpPr>
          <p:nvPr/>
        </p:nvSpPr>
        <p:spPr>
          <a:xfrm>
            <a:off x="838200" y="60960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/>
              <a:t>Adult Mortality</a:t>
            </a:r>
            <a:br>
              <a:rPr lang="en-US" sz="1800" dirty="0"/>
            </a:br>
            <a:r>
              <a:rPr lang="en-US" sz="1800" dirty="0"/>
              <a:t>Income composition of resources </a:t>
            </a:r>
            <a:br>
              <a:rPr lang="vi-VN" sz="1800" dirty="0"/>
            </a:br>
            <a:r>
              <a:rPr lang="en-US" sz="1800" dirty="0"/>
              <a:t>Schooling </a:t>
            </a:r>
            <a:br>
              <a:rPr lang="en-US" sz="1800" dirty="0"/>
            </a:b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364542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983B2698-958E-4818-A39E-CFD59140F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9601"/>
            <a:ext cx="10515600" cy="1325563"/>
          </a:xfrm>
        </p:spPr>
        <p:txBody>
          <a:bodyPr>
            <a:normAutofit/>
          </a:bodyPr>
          <a:lstStyle/>
          <a:p>
            <a:br>
              <a:rPr lang="en-US" sz="1800" dirty="0"/>
            </a:br>
            <a:r>
              <a:rPr lang="en-US" sz="1800" dirty="0"/>
              <a:t>Income composition of resources </a:t>
            </a:r>
            <a:br>
              <a:rPr lang="vi-VN" sz="1800" dirty="0"/>
            </a:br>
            <a:r>
              <a:rPr lang="en-US" sz="1800" dirty="0"/>
              <a:t>Schooling </a:t>
            </a:r>
            <a:br>
              <a:rPr lang="en-US" sz="1800" dirty="0"/>
            </a:br>
            <a:endParaRPr lang="en-US" sz="1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6718E5D-6883-46B0-8670-EE201682622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000" t="56944" r="51641" b="4583"/>
          <a:stretch/>
        </p:blipFill>
        <p:spPr>
          <a:xfrm>
            <a:off x="838200" y="1935164"/>
            <a:ext cx="4943475" cy="3772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285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135</Words>
  <Application>Microsoft Office PowerPoint</Application>
  <PresentationFormat>Widescreen</PresentationFormat>
  <Paragraphs>11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Office Theme</vt:lpstr>
      <vt:lpstr>PowerPoint Presentation</vt:lpstr>
      <vt:lpstr>Using Linear Regression</vt:lpstr>
      <vt:lpstr>All X </vt:lpstr>
      <vt:lpstr>Adult Mortality percentage expenditure  BMI   HIV/AIDS GDP  thinness  1-19 years   thinness 5-9 years  Income composition of resources  Schooling  </vt:lpstr>
      <vt:lpstr> Income composition of resources  Schooling  </vt:lpstr>
      <vt:lpstr>AFTER realizing 2 datapoints were really bad</vt:lpstr>
      <vt:lpstr>Adult Mortality percentage expenditure  BMI   HIV/AIDS GDP  thinness  1-19 years   thinness 5-9 years  Income composition of resources  Schooling  </vt:lpstr>
      <vt:lpstr>PowerPoint Presentation</vt:lpstr>
      <vt:lpstr> Income composition of resources  Schooling  </vt:lpstr>
      <vt:lpstr>All X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tony tran</dc:creator>
  <cp:lastModifiedBy>tony tran</cp:lastModifiedBy>
  <cp:revision>4</cp:revision>
  <dcterms:created xsi:type="dcterms:W3CDTF">2020-07-29T20:56:29Z</dcterms:created>
  <dcterms:modified xsi:type="dcterms:W3CDTF">2020-07-29T21:31:52Z</dcterms:modified>
</cp:coreProperties>
</file>