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sktop.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BKr8lbx3uFY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ci3W1T88mz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with MySQL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https://docs.google.com/presentation/d/1ojUToka1KXL7JepA_ilBeVj3fIKlT6ny4psQKVAvg4E/edit?usp=sharing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copy the files from repository to your computer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couple of possible ways to copy the files from the repository.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Run git desktop, you can find it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repository as a zip file, download the zip file and unzip it on your local computer.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files individually and copy them to your local computer.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up to you, to find the best way to do this.  The desktop is a simple process for managing github repositories.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Github desktop tool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5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might find this video helpful.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following slides after this one are just showing what the URL might look like for the repo that is created in your class repository when you accepted the invite.</a:t>
            </a:r>
            <a:endParaRPr/>
          </a:p>
        </p:txBody>
      </p:sp>
      <p:pic>
        <p:nvPicPr>
          <p:cNvPr descr="In today's video we start with git using GitHub's Desktop App. It's super easy!&#10;&#10;- - -&#10;&#10;This video was sponsored by the DevTips Patron Community - https://www.patreon.com/DevTips&#10;&#10;Listen to Travis' Podcast - http://www.travandlos.com/&#10;&#10;Get awesomeness emailed to you every thursday - http://travisneilson.com/notes &#10;&#10;You should follow DevTips on Twitter - https://twitter.com/DevTipsShow" id="68" name="Shape 68" title="GitHub for Noobs (3/4) Using the GitHub Desktop 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775" y="1170125"/>
            <a:ext cx="4793125" cy="35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Github Desktop tutorial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2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is another video that you might find helpful with github desktop.</a:t>
            </a:r>
            <a:endParaRPr/>
          </a:p>
        </p:txBody>
      </p:sp>
      <p:pic>
        <p:nvPicPr>
          <p:cNvPr descr="GitHub local makes it really easy to add your projects to a GitHub repo. In the second video of our &quot;Getting Started With GitHub&quot; series, “GitHub Desktop,&quot; CodeTime instructor Pete Medina shows users how to easy it is to get it installed and configured." id="75" name="Shape 75" title="Getting Started With GitHub, Part 2: GitHub Deskto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2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Github Desktop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23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Install the github desktop version that will work on your computer.  After installation, run the application, you should see the window like the one to the right -&gt;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401" y="1017725"/>
            <a:ext cx="6131899" cy="42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signing in to Github desktop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2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you sign into github, the desktop application will ask for a repository to clone or create.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0" y="1170125"/>
            <a:ext cx="5240100" cy="360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github URL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2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00" y="1170125"/>
            <a:ext cx="5240100" cy="2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the repository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297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400" y="1170125"/>
            <a:ext cx="5551200" cy="38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