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7" d="100"/>
          <a:sy n="77" d="100"/>
        </p:scale>
        <p:origin x="91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A91C-182E-B421-9247-ABBEB0C535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C9BD9A-FE71-18FF-15FE-B7E8A3497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CE18B1-C8E3-6547-4AB7-2E3BAA185E6E}"/>
              </a:ext>
            </a:extLst>
          </p:cNvPr>
          <p:cNvSpPr>
            <a:spLocks noGrp="1"/>
          </p:cNvSpPr>
          <p:nvPr>
            <p:ph type="dt" sz="half" idx="10"/>
          </p:nvPr>
        </p:nvSpPr>
        <p:spPr/>
        <p:txBody>
          <a:bodyPr/>
          <a:lstStyle/>
          <a:p>
            <a:fld id="{F88EB3E1-A0D9-4536-A76E-C44BC502056E}" type="datetimeFigureOut">
              <a:rPr lang="en-US" smtClean="0"/>
              <a:t>12/6/2024</a:t>
            </a:fld>
            <a:endParaRPr lang="en-US"/>
          </a:p>
        </p:txBody>
      </p:sp>
      <p:sp>
        <p:nvSpPr>
          <p:cNvPr id="5" name="Footer Placeholder 4">
            <a:extLst>
              <a:ext uri="{FF2B5EF4-FFF2-40B4-BE49-F238E27FC236}">
                <a16:creationId xmlns:a16="http://schemas.microsoft.com/office/drawing/2014/main" id="{0B306F1B-525A-8E98-302F-41CA6CDFD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F2DB5-9047-6E8E-0842-5C85E1CE9E34}"/>
              </a:ext>
            </a:extLst>
          </p:cNvPr>
          <p:cNvSpPr>
            <a:spLocks noGrp="1"/>
          </p:cNvSpPr>
          <p:nvPr>
            <p:ph type="sldNum" sz="quarter" idx="12"/>
          </p:nvPr>
        </p:nvSpPr>
        <p:spPr/>
        <p:txBody>
          <a:bodyPr/>
          <a:lstStyle/>
          <a:p>
            <a:fld id="{B0E0936A-7FB0-4BCA-96A6-FED5C286E9B8}" type="slidenum">
              <a:rPr lang="en-US" smtClean="0"/>
              <a:t>‹#›</a:t>
            </a:fld>
            <a:endParaRPr lang="en-US"/>
          </a:p>
        </p:txBody>
      </p:sp>
    </p:spTree>
    <p:extLst>
      <p:ext uri="{BB962C8B-B14F-4D97-AF65-F5344CB8AC3E}">
        <p14:creationId xmlns:p14="http://schemas.microsoft.com/office/powerpoint/2010/main" val="440394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24F3-FBB1-D1FA-F3FF-FF641356D8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659EE5-ED5D-F2AF-74A2-A8DC94DD92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FB06DF-41DA-6D9B-0F75-E93C434088EC}"/>
              </a:ext>
            </a:extLst>
          </p:cNvPr>
          <p:cNvSpPr>
            <a:spLocks noGrp="1"/>
          </p:cNvSpPr>
          <p:nvPr>
            <p:ph type="dt" sz="half" idx="10"/>
          </p:nvPr>
        </p:nvSpPr>
        <p:spPr/>
        <p:txBody>
          <a:bodyPr/>
          <a:lstStyle/>
          <a:p>
            <a:fld id="{F88EB3E1-A0D9-4536-A76E-C44BC502056E}" type="datetimeFigureOut">
              <a:rPr lang="en-US" smtClean="0"/>
              <a:t>12/6/2024</a:t>
            </a:fld>
            <a:endParaRPr lang="en-US"/>
          </a:p>
        </p:txBody>
      </p:sp>
      <p:sp>
        <p:nvSpPr>
          <p:cNvPr id="5" name="Footer Placeholder 4">
            <a:extLst>
              <a:ext uri="{FF2B5EF4-FFF2-40B4-BE49-F238E27FC236}">
                <a16:creationId xmlns:a16="http://schemas.microsoft.com/office/drawing/2014/main" id="{6C2514C3-08E1-3C77-7581-0C556D05F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D7357-E643-A1BE-462B-B0CE3C9295FF}"/>
              </a:ext>
            </a:extLst>
          </p:cNvPr>
          <p:cNvSpPr>
            <a:spLocks noGrp="1"/>
          </p:cNvSpPr>
          <p:nvPr>
            <p:ph type="sldNum" sz="quarter" idx="12"/>
          </p:nvPr>
        </p:nvSpPr>
        <p:spPr/>
        <p:txBody>
          <a:bodyPr/>
          <a:lstStyle/>
          <a:p>
            <a:fld id="{B0E0936A-7FB0-4BCA-96A6-FED5C286E9B8}" type="slidenum">
              <a:rPr lang="en-US" smtClean="0"/>
              <a:t>‹#›</a:t>
            </a:fld>
            <a:endParaRPr lang="en-US"/>
          </a:p>
        </p:txBody>
      </p:sp>
    </p:spTree>
    <p:extLst>
      <p:ext uri="{BB962C8B-B14F-4D97-AF65-F5344CB8AC3E}">
        <p14:creationId xmlns:p14="http://schemas.microsoft.com/office/powerpoint/2010/main" val="724329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6FDA07-66F0-C77B-D808-3A6FDFD2A0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4714FB-726D-8F08-427D-D0BBE004F4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DADCF-574F-46B7-0DC1-BB760FD334F1}"/>
              </a:ext>
            </a:extLst>
          </p:cNvPr>
          <p:cNvSpPr>
            <a:spLocks noGrp="1"/>
          </p:cNvSpPr>
          <p:nvPr>
            <p:ph type="dt" sz="half" idx="10"/>
          </p:nvPr>
        </p:nvSpPr>
        <p:spPr/>
        <p:txBody>
          <a:bodyPr/>
          <a:lstStyle/>
          <a:p>
            <a:fld id="{F88EB3E1-A0D9-4536-A76E-C44BC502056E}" type="datetimeFigureOut">
              <a:rPr lang="en-US" smtClean="0"/>
              <a:t>12/6/2024</a:t>
            </a:fld>
            <a:endParaRPr lang="en-US"/>
          </a:p>
        </p:txBody>
      </p:sp>
      <p:sp>
        <p:nvSpPr>
          <p:cNvPr id="5" name="Footer Placeholder 4">
            <a:extLst>
              <a:ext uri="{FF2B5EF4-FFF2-40B4-BE49-F238E27FC236}">
                <a16:creationId xmlns:a16="http://schemas.microsoft.com/office/drawing/2014/main" id="{247B4306-5366-8AF4-7214-D3FDE9B6B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7763B-973E-51BF-4C8C-FA4DA6D1423D}"/>
              </a:ext>
            </a:extLst>
          </p:cNvPr>
          <p:cNvSpPr>
            <a:spLocks noGrp="1"/>
          </p:cNvSpPr>
          <p:nvPr>
            <p:ph type="sldNum" sz="quarter" idx="12"/>
          </p:nvPr>
        </p:nvSpPr>
        <p:spPr/>
        <p:txBody>
          <a:bodyPr/>
          <a:lstStyle/>
          <a:p>
            <a:fld id="{B0E0936A-7FB0-4BCA-96A6-FED5C286E9B8}" type="slidenum">
              <a:rPr lang="en-US" smtClean="0"/>
              <a:t>‹#›</a:t>
            </a:fld>
            <a:endParaRPr lang="en-US"/>
          </a:p>
        </p:txBody>
      </p:sp>
    </p:spTree>
    <p:extLst>
      <p:ext uri="{BB962C8B-B14F-4D97-AF65-F5344CB8AC3E}">
        <p14:creationId xmlns:p14="http://schemas.microsoft.com/office/powerpoint/2010/main" val="418990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C154-4BF3-BE7A-B599-0089CEE99E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E6D611-4065-E825-D93D-06353F67FA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DEF8C-6021-90EC-6715-863A125C3550}"/>
              </a:ext>
            </a:extLst>
          </p:cNvPr>
          <p:cNvSpPr>
            <a:spLocks noGrp="1"/>
          </p:cNvSpPr>
          <p:nvPr>
            <p:ph type="dt" sz="half" idx="10"/>
          </p:nvPr>
        </p:nvSpPr>
        <p:spPr/>
        <p:txBody>
          <a:bodyPr/>
          <a:lstStyle/>
          <a:p>
            <a:fld id="{F88EB3E1-A0D9-4536-A76E-C44BC502056E}" type="datetimeFigureOut">
              <a:rPr lang="en-US" smtClean="0"/>
              <a:t>12/6/2024</a:t>
            </a:fld>
            <a:endParaRPr lang="en-US"/>
          </a:p>
        </p:txBody>
      </p:sp>
      <p:sp>
        <p:nvSpPr>
          <p:cNvPr id="5" name="Footer Placeholder 4">
            <a:extLst>
              <a:ext uri="{FF2B5EF4-FFF2-40B4-BE49-F238E27FC236}">
                <a16:creationId xmlns:a16="http://schemas.microsoft.com/office/drawing/2014/main" id="{81D64A9B-3BDF-4F14-D73F-14678D7D7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06720-DFAD-6EA9-2E55-2C95DD945FF4}"/>
              </a:ext>
            </a:extLst>
          </p:cNvPr>
          <p:cNvSpPr>
            <a:spLocks noGrp="1"/>
          </p:cNvSpPr>
          <p:nvPr>
            <p:ph type="sldNum" sz="quarter" idx="12"/>
          </p:nvPr>
        </p:nvSpPr>
        <p:spPr/>
        <p:txBody>
          <a:bodyPr/>
          <a:lstStyle/>
          <a:p>
            <a:fld id="{B0E0936A-7FB0-4BCA-96A6-FED5C286E9B8}" type="slidenum">
              <a:rPr lang="en-US" smtClean="0"/>
              <a:t>‹#›</a:t>
            </a:fld>
            <a:endParaRPr lang="en-US"/>
          </a:p>
        </p:txBody>
      </p:sp>
    </p:spTree>
    <p:extLst>
      <p:ext uri="{BB962C8B-B14F-4D97-AF65-F5344CB8AC3E}">
        <p14:creationId xmlns:p14="http://schemas.microsoft.com/office/powerpoint/2010/main" val="125571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A7E9-AD64-280D-2BB4-BA6B4F7E81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E79EC4-CD20-4609-B918-FD88B9EF04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E74AD9-59CD-F392-C6DC-21BFDDA096F0}"/>
              </a:ext>
            </a:extLst>
          </p:cNvPr>
          <p:cNvSpPr>
            <a:spLocks noGrp="1"/>
          </p:cNvSpPr>
          <p:nvPr>
            <p:ph type="dt" sz="half" idx="10"/>
          </p:nvPr>
        </p:nvSpPr>
        <p:spPr/>
        <p:txBody>
          <a:bodyPr/>
          <a:lstStyle/>
          <a:p>
            <a:fld id="{F88EB3E1-A0D9-4536-A76E-C44BC502056E}" type="datetimeFigureOut">
              <a:rPr lang="en-US" smtClean="0"/>
              <a:t>12/6/2024</a:t>
            </a:fld>
            <a:endParaRPr lang="en-US"/>
          </a:p>
        </p:txBody>
      </p:sp>
      <p:sp>
        <p:nvSpPr>
          <p:cNvPr id="5" name="Footer Placeholder 4">
            <a:extLst>
              <a:ext uri="{FF2B5EF4-FFF2-40B4-BE49-F238E27FC236}">
                <a16:creationId xmlns:a16="http://schemas.microsoft.com/office/drawing/2014/main" id="{3A203AC8-E95E-CF51-A8F5-60F1DCE2B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7B9880-2E5F-C8F8-F9A1-B9488BFB03DA}"/>
              </a:ext>
            </a:extLst>
          </p:cNvPr>
          <p:cNvSpPr>
            <a:spLocks noGrp="1"/>
          </p:cNvSpPr>
          <p:nvPr>
            <p:ph type="sldNum" sz="quarter" idx="12"/>
          </p:nvPr>
        </p:nvSpPr>
        <p:spPr/>
        <p:txBody>
          <a:bodyPr/>
          <a:lstStyle/>
          <a:p>
            <a:fld id="{B0E0936A-7FB0-4BCA-96A6-FED5C286E9B8}" type="slidenum">
              <a:rPr lang="en-US" smtClean="0"/>
              <a:t>‹#›</a:t>
            </a:fld>
            <a:endParaRPr lang="en-US"/>
          </a:p>
        </p:txBody>
      </p:sp>
    </p:spTree>
    <p:extLst>
      <p:ext uri="{BB962C8B-B14F-4D97-AF65-F5344CB8AC3E}">
        <p14:creationId xmlns:p14="http://schemas.microsoft.com/office/powerpoint/2010/main" val="246534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3CF0-A9B9-605A-3C77-109C2A2B52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410E4-42EB-94B8-6D81-D64D587401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37BB76-903E-F7DA-7FA8-552E71F244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843B3B-9D32-0B5B-06BD-2FEC007A8FD4}"/>
              </a:ext>
            </a:extLst>
          </p:cNvPr>
          <p:cNvSpPr>
            <a:spLocks noGrp="1"/>
          </p:cNvSpPr>
          <p:nvPr>
            <p:ph type="dt" sz="half" idx="10"/>
          </p:nvPr>
        </p:nvSpPr>
        <p:spPr/>
        <p:txBody>
          <a:bodyPr/>
          <a:lstStyle/>
          <a:p>
            <a:fld id="{F88EB3E1-A0D9-4536-A76E-C44BC502056E}" type="datetimeFigureOut">
              <a:rPr lang="en-US" smtClean="0"/>
              <a:t>12/6/2024</a:t>
            </a:fld>
            <a:endParaRPr lang="en-US"/>
          </a:p>
        </p:txBody>
      </p:sp>
      <p:sp>
        <p:nvSpPr>
          <p:cNvPr id="6" name="Footer Placeholder 5">
            <a:extLst>
              <a:ext uri="{FF2B5EF4-FFF2-40B4-BE49-F238E27FC236}">
                <a16:creationId xmlns:a16="http://schemas.microsoft.com/office/drawing/2014/main" id="{5D622FF3-D9E1-2E30-09DA-5C3AF440A7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26578-EFC6-7EFC-6A32-03117BB959FA}"/>
              </a:ext>
            </a:extLst>
          </p:cNvPr>
          <p:cNvSpPr>
            <a:spLocks noGrp="1"/>
          </p:cNvSpPr>
          <p:nvPr>
            <p:ph type="sldNum" sz="quarter" idx="12"/>
          </p:nvPr>
        </p:nvSpPr>
        <p:spPr/>
        <p:txBody>
          <a:bodyPr/>
          <a:lstStyle/>
          <a:p>
            <a:fld id="{B0E0936A-7FB0-4BCA-96A6-FED5C286E9B8}" type="slidenum">
              <a:rPr lang="en-US" smtClean="0"/>
              <a:t>‹#›</a:t>
            </a:fld>
            <a:endParaRPr lang="en-US"/>
          </a:p>
        </p:txBody>
      </p:sp>
    </p:spTree>
    <p:extLst>
      <p:ext uri="{BB962C8B-B14F-4D97-AF65-F5344CB8AC3E}">
        <p14:creationId xmlns:p14="http://schemas.microsoft.com/office/powerpoint/2010/main" val="294068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3028-2685-838D-5DE8-1565B8283D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C36C6B-58A3-A94F-C19A-6CFF6694F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FC0AE1-E108-E0C3-E891-45AA358277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F41F95-CCC9-1F4E-8250-42054E1169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57BC69-6214-ABA3-EAB9-1C85224CB1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D27BB9-2DA2-9216-F827-59CA059A2191}"/>
              </a:ext>
            </a:extLst>
          </p:cNvPr>
          <p:cNvSpPr>
            <a:spLocks noGrp="1"/>
          </p:cNvSpPr>
          <p:nvPr>
            <p:ph type="dt" sz="half" idx="10"/>
          </p:nvPr>
        </p:nvSpPr>
        <p:spPr/>
        <p:txBody>
          <a:bodyPr/>
          <a:lstStyle/>
          <a:p>
            <a:fld id="{F88EB3E1-A0D9-4536-A76E-C44BC502056E}" type="datetimeFigureOut">
              <a:rPr lang="en-US" smtClean="0"/>
              <a:t>12/6/2024</a:t>
            </a:fld>
            <a:endParaRPr lang="en-US"/>
          </a:p>
        </p:txBody>
      </p:sp>
      <p:sp>
        <p:nvSpPr>
          <p:cNvPr id="8" name="Footer Placeholder 7">
            <a:extLst>
              <a:ext uri="{FF2B5EF4-FFF2-40B4-BE49-F238E27FC236}">
                <a16:creationId xmlns:a16="http://schemas.microsoft.com/office/drawing/2014/main" id="{894F7406-F0F6-25D5-A472-D711C89E33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B341E8-7E8B-0411-6D6E-28FBA935D66B}"/>
              </a:ext>
            </a:extLst>
          </p:cNvPr>
          <p:cNvSpPr>
            <a:spLocks noGrp="1"/>
          </p:cNvSpPr>
          <p:nvPr>
            <p:ph type="sldNum" sz="quarter" idx="12"/>
          </p:nvPr>
        </p:nvSpPr>
        <p:spPr/>
        <p:txBody>
          <a:bodyPr/>
          <a:lstStyle/>
          <a:p>
            <a:fld id="{B0E0936A-7FB0-4BCA-96A6-FED5C286E9B8}" type="slidenum">
              <a:rPr lang="en-US" smtClean="0"/>
              <a:t>‹#›</a:t>
            </a:fld>
            <a:endParaRPr lang="en-US"/>
          </a:p>
        </p:txBody>
      </p:sp>
    </p:spTree>
    <p:extLst>
      <p:ext uri="{BB962C8B-B14F-4D97-AF65-F5344CB8AC3E}">
        <p14:creationId xmlns:p14="http://schemas.microsoft.com/office/powerpoint/2010/main" val="2166572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D1FF-34D3-0FD4-5466-DE9A0EA98C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40E19F-B143-A3C0-C8A9-1E2EFE2C2DA7}"/>
              </a:ext>
            </a:extLst>
          </p:cNvPr>
          <p:cNvSpPr>
            <a:spLocks noGrp="1"/>
          </p:cNvSpPr>
          <p:nvPr>
            <p:ph type="dt" sz="half" idx="10"/>
          </p:nvPr>
        </p:nvSpPr>
        <p:spPr/>
        <p:txBody>
          <a:bodyPr/>
          <a:lstStyle/>
          <a:p>
            <a:fld id="{F88EB3E1-A0D9-4536-A76E-C44BC502056E}" type="datetimeFigureOut">
              <a:rPr lang="en-US" smtClean="0"/>
              <a:t>12/6/2024</a:t>
            </a:fld>
            <a:endParaRPr lang="en-US"/>
          </a:p>
        </p:txBody>
      </p:sp>
      <p:sp>
        <p:nvSpPr>
          <p:cNvPr id="4" name="Footer Placeholder 3">
            <a:extLst>
              <a:ext uri="{FF2B5EF4-FFF2-40B4-BE49-F238E27FC236}">
                <a16:creationId xmlns:a16="http://schemas.microsoft.com/office/drawing/2014/main" id="{02DAF913-91A1-F10B-658C-5237802645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EECF1C-04C2-7207-9225-6DCF106D21B9}"/>
              </a:ext>
            </a:extLst>
          </p:cNvPr>
          <p:cNvSpPr>
            <a:spLocks noGrp="1"/>
          </p:cNvSpPr>
          <p:nvPr>
            <p:ph type="sldNum" sz="quarter" idx="12"/>
          </p:nvPr>
        </p:nvSpPr>
        <p:spPr/>
        <p:txBody>
          <a:bodyPr/>
          <a:lstStyle/>
          <a:p>
            <a:fld id="{B0E0936A-7FB0-4BCA-96A6-FED5C286E9B8}" type="slidenum">
              <a:rPr lang="en-US" smtClean="0"/>
              <a:t>‹#›</a:t>
            </a:fld>
            <a:endParaRPr lang="en-US"/>
          </a:p>
        </p:txBody>
      </p:sp>
    </p:spTree>
    <p:extLst>
      <p:ext uri="{BB962C8B-B14F-4D97-AF65-F5344CB8AC3E}">
        <p14:creationId xmlns:p14="http://schemas.microsoft.com/office/powerpoint/2010/main" val="408449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AC3331-020A-3B40-5B0C-A2B8E75E1C63}"/>
              </a:ext>
            </a:extLst>
          </p:cNvPr>
          <p:cNvSpPr>
            <a:spLocks noGrp="1"/>
          </p:cNvSpPr>
          <p:nvPr>
            <p:ph type="dt" sz="half" idx="10"/>
          </p:nvPr>
        </p:nvSpPr>
        <p:spPr/>
        <p:txBody>
          <a:bodyPr/>
          <a:lstStyle/>
          <a:p>
            <a:fld id="{F88EB3E1-A0D9-4536-A76E-C44BC502056E}" type="datetimeFigureOut">
              <a:rPr lang="en-US" smtClean="0"/>
              <a:t>12/6/2024</a:t>
            </a:fld>
            <a:endParaRPr lang="en-US"/>
          </a:p>
        </p:txBody>
      </p:sp>
      <p:sp>
        <p:nvSpPr>
          <p:cNvPr id="3" name="Footer Placeholder 2">
            <a:extLst>
              <a:ext uri="{FF2B5EF4-FFF2-40B4-BE49-F238E27FC236}">
                <a16:creationId xmlns:a16="http://schemas.microsoft.com/office/drawing/2014/main" id="{D69AB45B-202B-231B-49D3-703E576AB1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344CB9-2E96-6C80-20D5-76BA5462DF08}"/>
              </a:ext>
            </a:extLst>
          </p:cNvPr>
          <p:cNvSpPr>
            <a:spLocks noGrp="1"/>
          </p:cNvSpPr>
          <p:nvPr>
            <p:ph type="sldNum" sz="quarter" idx="12"/>
          </p:nvPr>
        </p:nvSpPr>
        <p:spPr/>
        <p:txBody>
          <a:bodyPr/>
          <a:lstStyle/>
          <a:p>
            <a:fld id="{B0E0936A-7FB0-4BCA-96A6-FED5C286E9B8}" type="slidenum">
              <a:rPr lang="en-US" smtClean="0"/>
              <a:t>‹#›</a:t>
            </a:fld>
            <a:endParaRPr lang="en-US"/>
          </a:p>
        </p:txBody>
      </p:sp>
    </p:spTree>
    <p:extLst>
      <p:ext uri="{BB962C8B-B14F-4D97-AF65-F5344CB8AC3E}">
        <p14:creationId xmlns:p14="http://schemas.microsoft.com/office/powerpoint/2010/main" val="66403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04F49-7668-27F7-69B6-919872519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75A9E6-DBCD-E531-DA44-B684FF090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93B888-9533-E8FB-C9D6-32EA11925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3ACA2-6691-6903-323D-42E4D2D128B4}"/>
              </a:ext>
            </a:extLst>
          </p:cNvPr>
          <p:cNvSpPr>
            <a:spLocks noGrp="1"/>
          </p:cNvSpPr>
          <p:nvPr>
            <p:ph type="dt" sz="half" idx="10"/>
          </p:nvPr>
        </p:nvSpPr>
        <p:spPr/>
        <p:txBody>
          <a:bodyPr/>
          <a:lstStyle/>
          <a:p>
            <a:fld id="{F88EB3E1-A0D9-4536-A76E-C44BC502056E}" type="datetimeFigureOut">
              <a:rPr lang="en-US" smtClean="0"/>
              <a:t>12/6/2024</a:t>
            </a:fld>
            <a:endParaRPr lang="en-US"/>
          </a:p>
        </p:txBody>
      </p:sp>
      <p:sp>
        <p:nvSpPr>
          <p:cNvPr id="6" name="Footer Placeholder 5">
            <a:extLst>
              <a:ext uri="{FF2B5EF4-FFF2-40B4-BE49-F238E27FC236}">
                <a16:creationId xmlns:a16="http://schemas.microsoft.com/office/drawing/2014/main" id="{E6D6DE9E-A030-A35B-C64D-0E4D6DD62D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94C0A-9650-537F-D111-C5CC11010EA3}"/>
              </a:ext>
            </a:extLst>
          </p:cNvPr>
          <p:cNvSpPr>
            <a:spLocks noGrp="1"/>
          </p:cNvSpPr>
          <p:nvPr>
            <p:ph type="sldNum" sz="quarter" idx="12"/>
          </p:nvPr>
        </p:nvSpPr>
        <p:spPr/>
        <p:txBody>
          <a:bodyPr/>
          <a:lstStyle/>
          <a:p>
            <a:fld id="{B0E0936A-7FB0-4BCA-96A6-FED5C286E9B8}" type="slidenum">
              <a:rPr lang="en-US" smtClean="0"/>
              <a:t>‹#›</a:t>
            </a:fld>
            <a:endParaRPr lang="en-US"/>
          </a:p>
        </p:txBody>
      </p:sp>
    </p:spTree>
    <p:extLst>
      <p:ext uri="{BB962C8B-B14F-4D97-AF65-F5344CB8AC3E}">
        <p14:creationId xmlns:p14="http://schemas.microsoft.com/office/powerpoint/2010/main" val="273209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EF1A5-4B57-7FD2-8F4F-2291CA0CE1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919CCE-A3D2-C63E-66AC-BEF5945D7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BD58F8-4EAB-12A9-AD17-43585A743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095197-2FA6-20FC-93AF-4115E2AF58B9}"/>
              </a:ext>
            </a:extLst>
          </p:cNvPr>
          <p:cNvSpPr>
            <a:spLocks noGrp="1"/>
          </p:cNvSpPr>
          <p:nvPr>
            <p:ph type="dt" sz="half" idx="10"/>
          </p:nvPr>
        </p:nvSpPr>
        <p:spPr/>
        <p:txBody>
          <a:bodyPr/>
          <a:lstStyle/>
          <a:p>
            <a:fld id="{F88EB3E1-A0D9-4536-A76E-C44BC502056E}" type="datetimeFigureOut">
              <a:rPr lang="en-US" smtClean="0"/>
              <a:t>12/6/2024</a:t>
            </a:fld>
            <a:endParaRPr lang="en-US"/>
          </a:p>
        </p:txBody>
      </p:sp>
      <p:sp>
        <p:nvSpPr>
          <p:cNvPr id="6" name="Footer Placeholder 5">
            <a:extLst>
              <a:ext uri="{FF2B5EF4-FFF2-40B4-BE49-F238E27FC236}">
                <a16:creationId xmlns:a16="http://schemas.microsoft.com/office/drawing/2014/main" id="{F0E7ABC3-E5FC-50D1-4FE9-39887C6B45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656A6-92A6-D97E-63EB-582211E7B8C8}"/>
              </a:ext>
            </a:extLst>
          </p:cNvPr>
          <p:cNvSpPr>
            <a:spLocks noGrp="1"/>
          </p:cNvSpPr>
          <p:nvPr>
            <p:ph type="sldNum" sz="quarter" idx="12"/>
          </p:nvPr>
        </p:nvSpPr>
        <p:spPr/>
        <p:txBody>
          <a:bodyPr/>
          <a:lstStyle/>
          <a:p>
            <a:fld id="{B0E0936A-7FB0-4BCA-96A6-FED5C286E9B8}" type="slidenum">
              <a:rPr lang="en-US" smtClean="0"/>
              <a:t>‹#›</a:t>
            </a:fld>
            <a:endParaRPr lang="en-US"/>
          </a:p>
        </p:txBody>
      </p:sp>
    </p:spTree>
    <p:extLst>
      <p:ext uri="{BB962C8B-B14F-4D97-AF65-F5344CB8AC3E}">
        <p14:creationId xmlns:p14="http://schemas.microsoft.com/office/powerpoint/2010/main" val="331900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C91092-3838-6E65-254C-9A1CE56A95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7409DD-BA36-79D1-963B-39E7DAEA11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76489-8333-5926-AE12-BC41046029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8EB3E1-A0D9-4536-A76E-C44BC502056E}" type="datetimeFigureOut">
              <a:rPr lang="en-US" smtClean="0"/>
              <a:t>12/6/2024</a:t>
            </a:fld>
            <a:endParaRPr lang="en-US"/>
          </a:p>
        </p:txBody>
      </p:sp>
      <p:sp>
        <p:nvSpPr>
          <p:cNvPr id="5" name="Footer Placeholder 4">
            <a:extLst>
              <a:ext uri="{FF2B5EF4-FFF2-40B4-BE49-F238E27FC236}">
                <a16:creationId xmlns:a16="http://schemas.microsoft.com/office/drawing/2014/main" id="{576D162F-ECA4-1286-5585-4213126E8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9F02C84-689C-4054-DC13-1BEBB58078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E0936A-7FB0-4BCA-96A6-FED5C286E9B8}" type="slidenum">
              <a:rPr lang="en-US" smtClean="0"/>
              <a:t>‹#›</a:t>
            </a:fld>
            <a:endParaRPr lang="en-US"/>
          </a:p>
        </p:txBody>
      </p:sp>
    </p:spTree>
    <p:extLst>
      <p:ext uri="{BB962C8B-B14F-4D97-AF65-F5344CB8AC3E}">
        <p14:creationId xmlns:p14="http://schemas.microsoft.com/office/powerpoint/2010/main" val="1056767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32512AA-835D-7215-315B-78110A7BBE1D}"/>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Lost Item Project Presentation</a:t>
            </a:r>
            <a:br>
              <a:rPr lang="en-US" sz="4800">
                <a:solidFill>
                  <a:srgbClr val="FFFFFF"/>
                </a:solidFill>
              </a:rPr>
            </a:br>
            <a:endParaRPr lang="en-US" sz="4800">
              <a:solidFill>
                <a:srgbClr val="FFFFFF"/>
              </a:solidFill>
            </a:endParaRPr>
          </a:p>
        </p:txBody>
      </p:sp>
      <p:sp>
        <p:nvSpPr>
          <p:cNvPr id="3" name="Subtitle 2">
            <a:extLst>
              <a:ext uri="{FF2B5EF4-FFF2-40B4-BE49-F238E27FC236}">
                <a16:creationId xmlns:a16="http://schemas.microsoft.com/office/drawing/2014/main" id="{64F46B62-CE37-AEC6-B03F-3D902832C582}"/>
              </a:ext>
            </a:extLst>
          </p:cNvPr>
          <p:cNvSpPr>
            <a:spLocks noGrp="1"/>
          </p:cNvSpPr>
          <p:nvPr>
            <p:ph type="subTitle" idx="1"/>
          </p:nvPr>
        </p:nvSpPr>
        <p:spPr>
          <a:xfrm>
            <a:off x="1350682" y="4870824"/>
            <a:ext cx="10005951" cy="1458258"/>
          </a:xfrm>
        </p:spPr>
        <p:txBody>
          <a:bodyPr anchor="ctr">
            <a:normAutofit/>
          </a:bodyPr>
          <a:lstStyle/>
          <a:p>
            <a:pPr algn="l"/>
            <a:r>
              <a:rPr lang="en-US" dirty="0"/>
              <a:t>THE START</a:t>
            </a:r>
          </a:p>
          <a:p>
            <a:pPr algn="l"/>
            <a:endParaRPr lang="en-US" dirty="0"/>
          </a:p>
        </p:txBody>
      </p:sp>
    </p:spTree>
    <p:extLst>
      <p:ext uri="{BB962C8B-B14F-4D97-AF65-F5344CB8AC3E}">
        <p14:creationId xmlns:p14="http://schemas.microsoft.com/office/powerpoint/2010/main" val="214815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A49FE-EAB3-DAB9-C59D-E00608462D5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Problem statement</a:t>
            </a:r>
            <a:br>
              <a:rPr lang="en-US"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12857A46-B1B8-1B82-9DF8-6F6653B50C76}"/>
              </a:ext>
            </a:extLst>
          </p:cNvPr>
          <p:cNvSpPr>
            <a:spLocks noGrp="1"/>
          </p:cNvSpPr>
          <p:nvPr>
            <p:ph idx="1"/>
          </p:nvPr>
        </p:nvSpPr>
        <p:spPr>
          <a:xfrm>
            <a:off x="4810259" y="649480"/>
            <a:ext cx="6555347" cy="5546047"/>
          </a:xfrm>
        </p:spPr>
        <p:txBody>
          <a:bodyPr anchor="ctr">
            <a:normAutofit/>
          </a:bodyPr>
          <a:lstStyle/>
          <a:p>
            <a:pPr marL="0" indent="0" algn="just">
              <a:buNone/>
            </a:pPr>
            <a:r>
              <a:rPr lang="en-US" sz="1600" b="0" i="0" dirty="0">
                <a:effectLst/>
                <a:latin typeface="-apple-system"/>
              </a:rPr>
              <a:t>A lost item tracking system is needed to help users report, track, and retrieve lost items. The system should allow users to report lost items by providing details such as the item's description, location, and time of loss. Users should also be able to search through reported items that have been found to see if their lost item has been located. The system should support administrators in validating reported items, matching lost and found items, and notifying users when a match is found. The goal is to create an efficient, user-friendly, and secure solution that connects individuals with their lost items and minimizes unclaimed items. </a:t>
            </a:r>
            <a:endParaRPr lang="en-US" sz="1600" dirty="0"/>
          </a:p>
        </p:txBody>
      </p:sp>
    </p:spTree>
    <p:extLst>
      <p:ext uri="{BB962C8B-B14F-4D97-AF65-F5344CB8AC3E}">
        <p14:creationId xmlns:p14="http://schemas.microsoft.com/office/powerpoint/2010/main" val="1990186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E0764-AADC-E7F7-4813-614587E0992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Functional Requirements</a:t>
            </a:r>
            <a:br>
              <a:rPr lang="en-US"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C93FF689-D4DE-6756-3F64-BF736A495FAC}"/>
              </a:ext>
            </a:extLst>
          </p:cNvPr>
          <p:cNvSpPr>
            <a:spLocks noGrp="1"/>
          </p:cNvSpPr>
          <p:nvPr>
            <p:ph idx="1"/>
          </p:nvPr>
        </p:nvSpPr>
        <p:spPr>
          <a:xfrm>
            <a:off x="4810259" y="649480"/>
            <a:ext cx="6555347" cy="5546047"/>
          </a:xfrm>
        </p:spPr>
        <p:txBody>
          <a:bodyPr anchor="ctr">
            <a:normAutofit fontScale="40000" lnSpcReduction="20000"/>
          </a:bodyPr>
          <a:lstStyle/>
          <a:p>
            <a:pPr>
              <a:buFont typeface="+mj-lt"/>
              <a:buAutoNum type="arabicPeriod"/>
            </a:pPr>
            <a:r>
              <a:rPr lang="en-US" sz="3900" b="1" i="0" dirty="0">
                <a:effectLst/>
                <a:latin typeface="-apple-system"/>
              </a:rPr>
              <a:t>User Registration and Authentication</a:t>
            </a:r>
            <a:endParaRPr lang="en-US" sz="3900" b="0" i="0" dirty="0">
              <a:effectLst/>
              <a:latin typeface="-apple-system"/>
            </a:endParaRPr>
          </a:p>
          <a:p>
            <a:pPr marL="742950" lvl="1" indent="-285750">
              <a:buFont typeface="+mj-lt"/>
              <a:buAutoNum type="arabicPeriod"/>
            </a:pPr>
            <a:r>
              <a:rPr lang="en-US" sz="3900" b="0" i="0" dirty="0">
                <a:effectLst/>
                <a:latin typeface="-apple-system"/>
              </a:rPr>
              <a:t>Users must be able to register an account with a unique username, email, and password.</a:t>
            </a:r>
          </a:p>
          <a:p>
            <a:pPr marL="742950" lvl="1" indent="-285750">
              <a:buFont typeface="+mj-lt"/>
              <a:buAutoNum type="arabicPeriod"/>
            </a:pPr>
            <a:r>
              <a:rPr lang="en-US" sz="3900" b="0" i="0" dirty="0">
                <a:effectLst/>
                <a:latin typeface="-apple-system"/>
              </a:rPr>
              <a:t>The system must verify the user's email and provide a login mechanism.</a:t>
            </a:r>
          </a:p>
          <a:p>
            <a:pPr marL="742950" lvl="1" indent="-285750">
              <a:buFont typeface="+mj-lt"/>
              <a:buAutoNum type="arabicPeriod"/>
            </a:pPr>
            <a:r>
              <a:rPr lang="en-US" sz="3900" b="0" i="0" dirty="0">
                <a:effectLst/>
                <a:latin typeface="-apple-system"/>
              </a:rPr>
              <a:t>Password recovery should be available in case a user forgets their password.</a:t>
            </a:r>
          </a:p>
          <a:p>
            <a:pPr>
              <a:buFont typeface="+mj-lt"/>
              <a:buAutoNum type="arabicPeriod"/>
            </a:pPr>
            <a:r>
              <a:rPr lang="en-US" sz="3900" b="1" i="0" dirty="0">
                <a:effectLst/>
                <a:latin typeface="-apple-system"/>
              </a:rPr>
              <a:t>Lost Item Reporting</a:t>
            </a:r>
            <a:endParaRPr lang="en-US" sz="3900" b="0" i="0" dirty="0">
              <a:effectLst/>
              <a:latin typeface="-apple-system"/>
            </a:endParaRPr>
          </a:p>
          <a:p>
            <a:pPr marL="742950" lvl="1" indent="-285750">
              <a:buFont typeface="+mj-lt"/>
              <a:buAutoNum type="arabicPeriod"/>
            </a:pPr>
            <a:r>
              <a:rPr lang="en-US" sz="3900" b="0" i="0" dirty="0">
                <a:effectLst/>
                <a:latin typeface="-apple-system"/>
              </a:rPr>
              <a:t>Users can report a lost item by entering relevant details (e.g., description, category, date, time, and location of loss).</a:t>
            </a:r>
          </a:p>
          <a:p>
            <a:pPr marL="742950" lvl="1" indent="-285750">
              <a:buFont typeface="+mj-lt"/>
              <a:buAutoNum type="arabicPeriod"/>
            </a:pPr>
            <a:r>
              <a:rPr lang="en-US" sz="3900" b="0" i="0" dirty="0">
                <a:effectLst/>
                <a:latin typeface="-apple-system"/>
              </a:rPr>
              <a:t>The system should allow users to upload photos of the lost item for better identification.</a:t>
            </a:r>
          </a:p>
          <a:p>
            <a:pPr marL="742950" lvl="1" indent="-285750">
              <a:buFont typeface="+mj-lt"/>
              <a:buAutoNum type="arabicPeriod"/>
            </a:pPr>
            <a:r>
              <a:rPr lang="en-US" sz="3900" b="0" i="0" dirty="0">
                <a:effectLst/>
                <a:latin typeface="-apple-system"/>
              </a:rPr>
              <a:t>Users should be able to edit or delete their lost item report.</a:t>
            </a:r>
          </a:p>
          <a:p>
            <a:pPr>
              <a:buFont typeface="+mj-lt"/>
              <a:buAutoNum type="arabicPeriod"/>
            </a:pPr>
            <a:r>
              <a:rPr lang="en-US" sz="3900" b="1" i="0" dirty="0">
                <a:effectLst/>
                <a:latin typeface="-apple-system"/>
              </a:rPr>
              <a:t>Found Item Reporting</a:t>
            </a:r>
            <a:endParaRPr lang="en-US" sz="3900" b="0" i="0" dirty="0">
              <a:effectLst/>
              <a:latin typeface="-apple-system"/>
            </a:endParaRPr>
          </a:p>
          <a:p>
            <a:pPr marL="742950" lvl="1" indent="-285750">
              <a:buFont typeface="+mj-lt"/>
              <a:buAutoNum type="arabicPeriod"/>
            </a:pPr>
            <a:r>
              <a:rPr lang="en-US" sz="3900" b="0" i="0" dirty="0">
                <a:effectLst/>
                <a:latin typeface="-apple-system"/>
              </a:rPr>
              <a:t>Users can report found items by filling out similar details (description, category, date, time, location) and uploading a photo if possible.</a:t>
            </a:r>
          </a:p>
          <a:p>
            <a:pPr marL="742950" lvl="1" indent="-285750">
              <a:buFont typeface="+mj-lt"/>
              <a:buAutoNum type="arabicPeriod"/>
            </a:pPr>
            <a:r>
              <a:rPr lang="en-US" sz="3900" b="0" i="0" dirty="0">
                <a:effectLst/>
                <a:latin typeface="-apple-system"/>
              </a:rPr>
              <a:t>The system should allow users to edit or delete their found item report.</a:t>
            </a:r>
          </a:p>
          <a:p>
            <a:pPr>
              <a:buFont typeface="+mj-lt"/>
              <a:buAutoNum type="arabicPeriod"/>
            </a:pPr>
            <a:r>
              <a:rPr lang="en-US" sz="3900" b="1" i="0" dirty="0">
                <a:effectLst/>
                <a:latin typeface="-apple-system"/>
              </a:rPr>
              <a:t>Item Matching Mechanism</a:t>
            </a:r>
            <a:endParaRPr lang="en-US" sz="3900" b="0" i="0" dirty="0">
              <a:effectLst/>
              <a:latin typeface="-apple-system"/>
            </a:endParaRPr>
          </a:p>
          <a:p>
            <a:pPr marL="742950" lvl="1" indent="-285750">
              <a:buFont typeface="+mj-lt"/>
              <a:buAutoNum type="arabicPeriod"/>
            </a:pPr>
            <a:r>
              <a:rPr lang="en-US" sz="3900" b="0" i="0" dirty="0">
                <a:effectLst/>
                <a:latin typeface="-apple-system"/>
              </a:rPr>
              <a:t>The system should automatically match reported lost items with found items based on item characteristics (e.g., location, description, time).</a:t>
            </a:r>
          </a:p>
          <a:p>
            <a:pPr marL="742950" lvl="1" indent="-285750">
              <a:buFont typeface="+mj-lt"/>
              <a:buAutoNum type="arabicPeriod"/>
            </a:pPr>
            <a:r>
              <a:rPr lang="en-US" sz="3900" b="0" i="0" dirty="0">
                <a:effectLst/>
                <a:latin typeface="-apple-system"/>
              </a:rPr>
              <a:t>Users should receive notifications if a potential match is found.</a:t>
            </a:r>
          </a:p>
          <a:p>
            <a:endParaRPr lang="en-US" sz="1400" dirty="0"/>
          </a:p>
        </p:txBody>
      </p:sp>
    </p:spTree>
    <p:extLst>
      <p:ext uri="{BB962C8B-B14F-4D97-AF65-F5344CB8AC3E}">
        <p14:creationId xmlns:p14="http://schemas.microsoft.com/office/powerpoint/2010/main" val="2861139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954BED-7A00-1A5A-1664-6F12DE7EBBD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Functional Requirements cont.</a:t>
            </a:r>
            <a:br>
              <a:rPr lang="en-US"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5570F181-0C3C-C46F-654C-4FB1BD63DA61}"/>
              </a:ext>
            </a:extLst>
          </p:cNvPr>
          <p:cNvSpPr>
            <a:spLocks noGrp="1"/>
          </p:cNvSpPr>
          <p:nvPr>
            <p:ph idx="1"/>
          </p:nvPr>
        </p:nvSpPr>
        <p:spPr>
          <a:xfrm>
            <a:off x="4810259" y="649480"/>
            <a:ext cx="6555347" cy="5546047"/>
          </a:xfrm>
        </p:spPr>
        <p:txBody>
          <a:bodyPr anchor="ctr">
            <a:normAutofit fontScale="92500" lnSpcReduction="10000"/>
          </a:bodyPr>
          <a:lstStyle/>
          <a:p>
            <a:pPr>
              <a:buFont typeface="+mj-lt"/>
              <a:buAutoNum type="arabicPeriod"/>
            </a:pPr>
            <a:r>
              <a:rPr lang="en-US" sz="1600" b="1" i="0" dirty="0">
                <a:effectLst/>
                <a:latin typeface="-apple-system"/>
              </a:rPr>
              <a:t>Search and Filter Lost and Found Items</a:t>
            </a:r>
            <a:endParaRPr lang="en-US" sz="1600" b="0" i="0" dirty="0">
              <a:effectLst/>
              <a:latin typeface="-apple-system"/>
            </a:endParaRPr>
          </a:p>
          <a:p>
            <a:pPr marL="742950" lvl="1" indent="-285750">
              <a:buFont typeface="+mj-lt"/>
              <a:buAutoNum type="arabicPeriod"/>
            </a:pPr>
            <a:r>
              <a:rPr lang="en-US" sz="1600" b="0" i="0" dirty="0">
                <a:effectLst/>
                <a:latin typeface="-apple-system"/>
              </a:rPr>
              <a:t>Users should be able to search for lost items by description, category, date, or location.</a:t>
            </a:r>
          </a:p>
          <a:p>
            <a:pPr marL="742950" lvl="1" indent="-285750">
              <a:buFont typeface="+mj-lt"/>
              <a:buAutoNum type="arabicPeriod"/>
            </a:pPr>
            <a:r>
              <a:rPr lang="en-US" sz="1600" b="0" i="0" dirty="0">
                <a:effectLst/>
                <a:latin typeface="-apple-system"/>
              </a:rPr>
              <a:t>Users should have filter options to narrow down search results based on categories like item type or location.</a:t>
            </a:r>
          </a:p>
          <a:p>
            <a:pPr>
              <a:buFont typeface="+mj-lt"/>
              <a:buAutoNum type="arabicPeriod"/>
            </a:pPr>
            <a:r>
              <a:rPr lang="en-US" sz="1600" b="1" i="0" dirty="0">
                <a:effectLst/>
                <a:latin typeface="-apple-system"/>
              </a:rPr>
              <a:t>Notification System</a:t>
            </a:r>
            <a:endParaRPr lang="en-US" sz="1600" b="0" i="0" dirty="0">
              <a:effectLst/>
              <a:latin typeface="-apple-system"/>
            </a:endParaRPr>
          </a:p>
          <a:p>
            <a:pPr marL="742950" lvl="1" indent="-285750">
              <a:buFont typeface="+mj-lt"/>
              <a:buAutoNum type="arabicPeriod"/>
            </a:pPr>
            <a:r>
              <a:rPr lang="en-US" sz="1600" b="0" i="0" dirty="0">
                <a:effectLst/>
                <a:latin typeface="-apple-system"/>
              </a:rPr>
              <a:t>The system should notify users via email or in-app notifications about potential matches and updates on their reports.</a:t>
            </a:r>
          </a:p>
          <a:p>
            <a:pPr marL="742950" lvl="1" indent="-285750">
              <a:buFont typeface="+mj-lt"/>
              <a:buAutoNum type="arabicPeriod"/>
            </a:pPr>
            <a:r>
              <a:rPr lang="en-US" sz="1600" b="0" i="0" dirty="0">
                <a:effectLst/>
                <a:latin typeface="-apple-system"/>
              </a:rPr>
              <a:t>Admins and users should be notified of successfully matched items and claim completion.</a:t>
            </a:r>
          </a:p>
          <a:p>
            <a:pPr>
              <a:buFont typeface="+mj-lt"/>
              <a:buAutoNum type="arabicPeriod"/>
            </a:pPr>
            <a:r>
              <a:rPr lang="en-US" sz="1600" b="1" i="0" dirty="0">
                <a:effectLst/>
                <a:latin typeface="-apple-system"/>
              </a:rPr>
              <a:t>Admin Verification and Moderation</a:t>
            </a:r>
            <a:endParaRPr lang="en-US" sz="1600" b="0" i="0" dirty="0">
              <a:effectLst/>
              <a:latin typeface="-apple-system"/>
            </a:endParaRPr>
          </a:p>
          <a:p>
            <a:pPr marL="742950" lvl="1" indent="-285750">
              <a:buFont typeface="+mj-lt"/>
              <a:buAutoNum type="arabicPeriod"/>
            </a:pPr>
            <a:r>
              <a:rPr lang="en-US" sz="1600" b="0" i="0" dirty="0">
                <a:effectLst/>
                <a:latin typeface="-apple-system"/>
              </a:rPr>
              <a:t>Admins must have the capability to verify lost and found reports to prevent false entries.</a:t>
            </a:r>
          </a:p>
          <a:p>
            <a:pPr marL="742950" lvl="1" indent="-285750">
              <a:buFont typeface="+mj-lt"/>
              <a:buAutoNum type="arabicPeriod"/>
            </a:pPr>
            <a:r>
              <a:rPr lang="en-US" sz="1600" b="0" i="0" dirty="0">
                <a:effectLst/>
                <a:latin typeface="-apple-system"/>
              </a:rPr>
              <a:t>Admins should have tools to flag suspicious entries and monitor item reports for fraudulent activity.</a:t>
            </a:r>
          </a:p>
          <a:p>
            <a:pPr marL="742950" lvl="1" indent="-285750">
              <a:buFont typeface="+mj-lt"/>
              <a:buAutoNum type="arabicPeriod"/>
            </a:pPr>
            <a:r>
              <a:rPr lang="en-US" sz="1600" b="0" i="0" dirty="0">
                <a:effectLst/>
                <a:latin typeface="-apple-system"/>
              </a:rPr>
              <a:t>Admins should be able to edit or delete any inappropriate or irrelevant entries.</a:t>
            </a:r>
          </a:p>
          <a:p>
            <a:pPr>
              <a:buFont typeface="+mj-lt"/>
              <a:buAutoNum type="arabicPeriod"/>
            </a:pPr>
            <a:r>
              <a:rPr lang="en-US" sz="1600" b="1" i="0" dirty="0">
                <a:effectLst/>
                <a:latin typeface="-apple-system"/>
              </a:rPr>
              <a:t>Claim Process</a:t>
            </a:r>
            <a:endParaRPr lang="en-US" sz="1600" b="0" i="0" dirty="0">
              <a:effectLst/>
              <a:latin typeface="-apple-system"/>
            </a:endParaRPr>
          </a:p>
          <a:p>
            <a:pPr marL="742950" lvl="1" indent="-285750">
              <a:buFont typeface="+mj-lt"/>
              <a:buAutoNum type="arabicPeriod"/>
            </a:pPr>
            <a:r>
              <a:rPr lang="en-US" sz="1600" b="0" i="0" dirty="0">
                <a:effectLst/>
                <a:latin typeface="-apple-system"/>
              </a:rPr>
              <a:t>Users should be able to initiate a claim for a matched item by providing additional verification details.</a:t>
            </a:r>
          </a:p>
          <a:p>
            <a:pPr marL="742950" lvl="1" indent="-285750">
              <a:buFont typeface="+mj-lt"/>
              <a:buAutoNum type="arabicPeriod"/>
            </a:pPr>
            <a:r>
              <a:rPr lang="en-US" sz="1600" b="0" i="0" dirty="0">
                <a:effectLst/>
                <a:latin typeface="-apple-system"/>
              </a:rPr>
              <a:t>Admins should review the claim and approve or deny it based on the verification process.</a:t>
            </a:r>
          </a:p>
          <a:p>
            <a:pPr marL="742950" lvl="1" indent="-285750">
              <a:buFont typeface="+mj-lt"/>
              <a:buAutoNum type="arabicPeriod"/>
            </a:pPr>
            <a:r>
              <a:rPr lang="en-US" sz="1600" b="0" i="0" dirty="0">
                <a:effectLst/>
                <a:latin typeface="-apple-system"/>
              </a:rPr>
              <a:t>Users should be notified of the claim status and given next steps if the claim is approved.</a:t>
            </a:r>
          </a:p>
          <a:p>
            <a:endParaRPr lang="en-US" sz="1300" dirty="0"/>
          </a:p>
        </p:txBody>
      </p:sp>
    </p:spTree>
    <p:extLst>
      <p:ext uri="{BB962C8B-B14F-4D97-AF65-F5344CB8AC3E}">
        <p14:creationId xmlns:p14="http://schemas.microsoft.com/office/powerpoint/2010/main" val="3239183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EE5941-57F0-D9A2-45E1-CD347CE1B9D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067AA-7779-5432-8B2D-253DA8F2D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AA82A6-6B31-F4B8-410C-0DE84CB95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B3193AE-221A-3369-6FEF-81FFF0CB1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272EA59-394C-0721-175B-C772774A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CF044A8-0706-F4E4-C189-DFD4ED429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9E5D491-2226-5915-FF90-5EDE1F115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2A38284B-0FCA-7070-AB8B-7C74AE7F4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9D2603-4F94-7A9D-652C-812726BD529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Non-Functional Requirements </a:t>
            </a:r>
            <a:br>
              <a:rPr lang="en-US" sz="4000" dirty="0">
                <a:solidFill>
                  <a:srgbClr val="FFFFFF"/>
                </a:solidFill>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732933A6-3FA0-3C55-B7A5-96E47BA92357}"/>
              </a:ext>
            </a:extLst>
          </p:cNvPr>
          <p:cNvSpPr>
            <a:spLocks noGrp="1"/>
          </p:cNvSpPr>
          <p:nvPr>
            <p:ph idx="1"/>
          </p:nvPr>
        </p:nvSpPr>
        <p:spPr>
          <a:xfrm>
            <a:off x="4810259" y="649480"/>
            <a:ext cx="6555347" cy="5546047"/>
          </a:xfrm>
        </p:spPr>
        <p:txBody>
          <a:bodyPr anchor="ctr">
            <a:normAutofit/>
          </a:bodyPr>
          <a:lstStyle/>
          <a:p>
            <a:r>
              <a:rPr lang="en-US" sz="1800" dirty="0"/>
              <a:t>The system must utilize a </a:t>
            </a:r>
            <a:r>
              <a:rPr lang="en-US" sz="1800" b="1" dirty="0"/>
              <a:t>microservice architecture</a:t>
            </a:r>
            <a:r>
              <a:rPr lang="en-US" sz="1800" dirty="0"/>
              <a:t> to ensure independent scalability, fault isolation, and ease of deployment for individual component.</a:t>
            </a:r>
          </a:p>
          <a:p>
            <a:r>
              <a:rPr lang="en-US" sz="1800" dirty="0"/>
              <a:t>The system must be implemented using </a:t>
            </a:r>
            <a:r>
              <a:rPr lang="en-US" sz="1800" b="1" dirty="0"/>
              <a:t>.NET Core</a:t>
            </a:r>
            <a:r>
              <a:rPr lang="en-US" sz="1800" dirty="0"/>
              <a:t> for its backend services and </a:t>
            </a:r>
            <a:r>
              <a:rPr lang="en-US" sz="1800" b="1" dirty="0"/>
              <a:t>PostgreSQL</a:t>
            </a:r>
            <a:r>
              <a:rPr lang="en-US" sz="1800" dirty="0"/>
              <a:t> as the database to ensure cross-platform compatibility, performance, and support for advanced relational database features</a:t>
            </a:r>
          </a:p>
          <a:p>
            <a:r>
              <a:rPr lang="en-US" sz="1800" dirty="0"/>
              <a:t>The system must provide an intuitive and user-friendly interface, ensuring ease of use for all users with minimal training or technical expertise required.</a:t>
            </a:r>
          </a:p>
          <a:p>
            <a:endParaRPr lang="en-US" sz="1300" dirty="0"/>
          </a:p>
        </p:txBody>
      </p:sp>
    </p:spTree>
    <p:extLst>
      <p:ext uri="{BB962C8B-B14F-4D97-AF65-F5344CB8AC3E}">
        <p14:creationId xmlns:p14="http://schemas.microsoft.com/office/powerpoint/2010/main" val="327318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9FE39FC-FF64-2B73-C5BA-998B532D80D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UML Diagram</a:t>
            </a:r>
            <a:br>
              <a:rPr lang="en-US" sz="4000" kern="1200">
                <a:solidFill>
                  <a:srgbClr val="FFFFFF"/>
                </a:solidFill>
                <a:latin typeface="+mj-lt"/>
                <a:ea typeface="+mj-ea"/>
                <a:cs typeface="+mj-cs"/>
              </a:rPr>
            </a:b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pic>
        <p:nvPicPr>
          <p:cNvPr id="5" name="Content Placeholder 4" descr="A diagram of a user and a user&#10;&#10;Description automatically generated with medium confidence">
            <a:extLst>
              <a:ext uri="{FF2B5EF4-FFF2-40B4-BE49-F238E27FC236}">
                <a16:creationId xmlns:a16="http://schemas.microsoft.com/office/drawing/2014/main" id="{71C1F8C6-DE6C-D3E3-4D40-7AB0E8BEA4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9004" y="467208"/>
            <a:ext cx="5612595" cy="5923584"/>
          </a:xfrm>
          <a:prstGeom prst="rect">
            <a:avLst/>
          </a:prstGeom>
        </p:spPr>
      </p:pic>
    </p:spTree>
    <p:extLst>
      <p:ext uri="{BB962C8B-B14F-4D97-AF65-F5344CB8AC3E}">
        <p14:creationId xmlns:p14="http://schemas.microsoft.com/office/powerpoint/2010/main" val="418117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2785EFC-3CF2-8326-8428-0095EA55F13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Architectural Diagram</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pic>
        <p:nvPicPr>
          <p:cNvPr id="5" name="Content Placeholder 4" descr="A diagram of a service&#10;&#10;Description automatically generated">
            <a:extLst>
              <a:ext uri="{FF2B5EF4-FFF2-40B4-BE49-F238E27FC236}">
                <a16:creationId xmlns:a16="http://schemas.microsoft.com/office/drawing/2014/main" id="{6101C1E4-B9B4-D909-DBD1-79B3170665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1062567"/>
            <a:ext cx="7225748" cy="4732865"/>
          </a:xfrm>
          <a:prstGeom prst="rect">
            <a:avLst/>
          </a:prstGeom>
        </p:spPr>
      </p:pic>
    </p:spTree>
    <p:extLst>
      <p:ext uri="{BB962C8B-B14F-4D97-AF65-F5344CB8AC3E}">
        <p14:creationId xmlns:p14="http://schemas.microsoft.com/office/powerpoint/2010/main" val="3306091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computer&#10;&#10;Description automatically generated">
            <a:extLst>
              <a:ext uri="{FF2B5EF4-FFF2-40B4-BE49-F238E27FC236}">
                <a16:creationId xmlns:a16="http://schemas.microsoft.com/office/drawing/2014/main" id="{D1CC7FFE-D102-D9F9-FD09-E5A7DA0EC5D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5258" b="9234"/>
          <a:stretch/>
        </p:blipFill>
        <p:spPr>
          <a:xfrm>
            <a:off x="4031974" y="109329"/>
            <a:ext cx="8160026" cy="6549887"/>
          </a:xfrm>
          <a:prstGeom prst="rect">
            <a:avLst/>
          </a:prstGeom>
        </p:spPr>
      </p:pic>
      <p:sp>
        <p:nvSpPr>
          <p:cNvPr id="16" name="Freeform: Shape 15">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E24A5B1-D93C-79DD-256B-A9243A3E5AA4}"/>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ER Diagram</a:t>
            </a:r>
            <a:br>
              <a:rPr lang="en-US" sz="4000">
                <a:solidFill>
                  <a:srgbClr val="FFFFFF"/>
                </a:solidFill>
              </a:rPr>
            </a:br>
            <a:endParaRPr lang="en-US" sz="4000">
              <a:solidFill>
                <a:srgbClr val="FFFFFF"/>
              </a:solidFill>
            </a:endParaRPr>
          </a:p>
        </p:txBody>
      </p:sp>
    </p:spTree>
    <p:extLst>
      <p:ext uri="{BB962C8B-B14F-4D97-AF65-F5344CB8AC3E}">
        <p14:creationId xmlns:p14="http://schemas.microsoft.com/office/powerpoint/2010/main" val="411402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8628D-1E8D-6E58-D44E-1D125E013014}"/>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END </a:t>
            </a:r>
          </a:p>
        </p:txBody>
      </p:sp>
      <p:sp>
        <p:nvSpPr>
          <p:cNvPr id="3" name="Content Placeholder 2">
            <a:extLst>
              <a:ext uri="{FF2B5EF4-FFF2-40B4-BE49-F238E27FC236}">
                <a16:creationId xmlns:a16="http://schemas.microsoft.com/office/drawing/2014/main" id="{803785C3-0EAA-52AB-2B33-0307F3E38710}"/>
              </a:ext>
            </a:extLst>
          </p:cNvPr>
          <p:cNvSpPr>
            <a:spLocks noGrp="1"/>
          </p:cNvSpPr>
          <p:nvPr>
            <p:ph idx="1"/>
          </p:nvPr>
        </p:nvSpPr>
        <p:spPr>
          <a:xfrm>
            <a:off x="6590966" y="3428999"/>
            <a:ext cx="4805691" cy="838831"/>
          </a:xfrm>
        </p:spPr>
        <p:txBody>
          <a:bodyPr vert="horz" lIns="91440" tIns="45720" rIns="91440" bIns="45720" rtlCol="0" anchor="b">
            <a:normAutofit/>
          </a:bodyPr>
          <a:lstStyle/>
          <a:p>
            <a:pPr marL="0" indent="0">
              <a:buNone/>
            </a:pPr>
            <a:r>
              <a:rPr lang="en-US" sz="2000" kern="1200">
                <a:solidFill>
                  <a:schemeClr val="tx2"/>
                </a:solidFill>
                <a:latin typeface="+mn-lt"/>
                <a:ea typeface="+mn-ea"/>
                <a:cs typeface="+mn-cs"/>
              </a:rPr>
              <a:t>THANK YOU</a:t>
            </a:r>
          </a:p>
        </p:txBody>
      </p:sp>
      <p:pic>
        <p:nvPicPr>
          <p:cNvPr id="26" name="Graphic 25" descr="Handshake">
            <a:extLst>
              <a:ext uri="{FF2B5EF4-FFF2-40B4-BE49-F238E27FC236}">
                <a16:creationId xmlns:a16="http://schemas.microsoft.com/office/drawing/2014/main" id="{B9AC3149-5CDE-2BF3-CBCD-77FD3B2F53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33" name="Group 3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34" name="Freeform: Shape 3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51834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609</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Aptos</vt:lpstr>
      <vt:lpstr>Aptos Display</vt:lpstr>
      <vt:lpstr>Arial</vt:lpstr>
      <vt:lpstr>Office Theme</vt:lpstr>
      <vt:lpstr>Lost Item Project Presentation </vt:lpstr>
      <vt:lpstr>Problem statement </vt:lpstr>
      <vt:lpstr>Functional Requirements </vt:lpstr>
      <vt:lpstr>Functional Requirements cont. </vt:lpstr>
      <vt:lpstr>Non-Functional Requirements  </vt:lpstr>
      <vt:lpstr>UML Diagram  </vt:lpstr>
      <vt:lpstr>Architectural Diagram </vt:lpstr>
      <vt:lpstr>ER Diagram </vt:lpstr>
      <vt:lpstr>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Tonny Kakooza</dc:creator>
  <cp:lastModifiedBy>Tonny Kakooza</cp:lastModifiedBy>
  <cp:revision>16</cp:revision>
  <dcterms:created xsi:type="dcterms:W3CDTF">2024-12-06T17:26:01Z</dcterms:created>
  <dcterms:modified xsi:type="dcterms:W3CDTF">2024-12-06T18:06:15Z</dcterms:modified>
</cp:coreProperties>
</file>