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0" r:id="rId6"/>
    <p:sldId id="258" r:id="rId7"/>
    <p:sldId id="259" r:id="rId8"/>
    <p:sldId id="269" r:id="rId9"/>
    <p:sldId id="263" r:id="rId10"/>
    <p:sldId id="262" r:id="rId11"/>
    <p:sldId id="266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59" autoAdjust="0"/>
  </p:normalViewPr>
  <p:slideViewPr>
    <p:cSldViewPr snapToGrid="0">
      <p:cViewPr varScale="1">
        <p:scale>
          <a:sx n="67" d="100"/>
          <a:sy n="67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13819-3A3A-4441-BFBF-EA26916E145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B2AE6-F415-4C66-BC12-D4DF13A4876D}">
      <dgm:prSet phldrT="[Text]" custT="1"/>
      <dgm:spPr/>
      <dgm:t>
        <a:bodyPr/>
        <a:lstStyle/>
        <a:p>
          <a:r>
            <a:rPr lang="zh-CN" altLang="en-US" sz="2400" dirty="0" smtClean="0"/>
            <a:t>成千上万台计算机</a:t>
          </a:r>
          <a:endParaRPr lang="en-US" sz="2400" dirty="0"/>
        </a:p>
      </dgm:t>
    </dgm:pt>
    <dgm:pt modelId="{60272ED4-1674-4913-BEC5-7F827D77FDB7}" type="parTrans" cxnId="{36962599-93B2-4BBA-9373-A1EEB94A03D5}">
      <dgm:prSet/>
      <dgm:spPr/>
      <dgm:t>
        <a:bodyPr/>
        <a:lstStyle/>
        <a:p>
          <a:endParaRPr lang="en-US"/>
        </a:p>
      </dgm:t>
    </dgm:pt>
    <dgm:pt modelId="{0E9A5AB5-A58F-44E1-92A4-288B4E63F42D}" type="sibTrans" cxnId="{36962599-93B2-4BBA-9373-A1EEB94A03D5}">
      <dgm:prSet/>
      <dgm:spPr/>
      <dgm:t>
        <a:bodyPr/>
        <a:lstStyle/>
        <a:p>
          <a:endParaRPr lang="en-US"/>
        </a:p>
      </dgm:t>
    </dgm:pt>
    <dgm:pt modelId="{418FD973-3D33-4DD4-8C58-19C3A0ABB566}">
      <dgm:prSet phldrT="[Text]" custT="1"/>
      <dgm:spPr/>
      <dgm:t>
        <a:bodyPr/>
        <a:lstStyle/>
        <a:p>
          <a:r>
            <a:rPr lang="zh-CN" altLang="en-US" sz="2400" b="1" dirty="0" smtClean="0"/>
            <a:t>物联网运维云平台</a:t>
          </a:r>
          <a:endParaRPr lang="en-US" sz="2400" b="1" dirty="0"/>
        </a:p>
      </dgm:t>
    </dgm:pt>
    <dgm:pt modelId="{3EB3B52B-AF7A-4F26-8434-A1CE407F93F7}" type="parTrans" cxnId="{A683699D-1B86-4D3F-A9B2-34526ACF568C}">
      <dgm:prSet/>
      <dgm:spPr/>
      <dgm:t>
        <a:bodyPr/>
        <a:lstStyle/>
        <a:p>
          <a:endParaRPr lang="en-US"/>
        </a:p>
      </dgm:t>
    </dgm:pt>
    <dgm:pt modelId="{AEE3D449-78E0-4D1A-9AF6-4215EAF78BE8}" type="sibTrans" cxnId="{A683699D-1B86-4D3F-A9B2-34526ACF568C}">
      <dgm:prSet/>
      <dgm:spPr/>
      <dgm:t>
        <a:bodyPr/>
        <a:lstStyle/>
        <a:p>
          <a:endParaRPr lang="en-US"/>
        </a:p>
      </dgm:t>
    </dgm:pt>
    <dgm:pt modelId="{ACBC3331-29B3-4880-8ABC-195CCEA012AC}">
      <dgm:prSet phldrT="[Text]" custT="1"/>
      <dgm:spPr/>
      <dgm:t>
        <a:bodyPr/>
        <a:lstStyle/>
        <a:p>
          <a:r>
            <a:rPr lang="zh-CN" altLang="en-US" sz="2400" dirty="0" smtClean="0"/>
            <a:t>海量计算设备</a:t>
          </a:r>
          <a:endParaRPr lang="en-US" sz="2400" dirty="0"/>
        </a:p>
      </dgm:t>
    </dgm:pt>
    <dgm:pt modelId="{6FE5990D-D986-4D4A-BDB4-B5833D4B9D29}" type="parTrans" cxnId="{6375A7DF-6FDD-4D2A-BA03-88718171D0C0}">
      <dgm:prSet/>
      <dgm:spPr/>
      <dgm:t>
        <a:bodyPr/>
        <a:lstStyle/>
        <a:p>
          <a:endParaRPr lang="en-US"/>
        </a:p>
      </dgm:t>
    </dgm:pt>
    <dgm:pt modelId="{0CEF8042-061E-4098-8A63-B1C5B50E9BDD}" type="sibTrans" cxnId="{6375A7DF-6FDD-4D2A-BA03-88718171D0C0}">
      <dgm:prSet/>
      <dgm:spPr/>
      <dgm:t>
        <a:bodyPr/>
        <a:lstStyle/>
        <a:p>
          <a:endParaRPr lang="en-US"/>
        </a:p>
      </dgm:t>
    </dgm:pt>
    <dgm:pt modelId="{83BC2001-1C6F-43E2-939F-47051F0662C9}">
      <dgm:prSet phldrT="[Text]" custT="1"/>
      <dgm:spPr/>
      <dgm:t>
        <a:bodyPr/>
        <a:lstStyle/>
        <a:p>
          <a:r>
            <a:rPr lang="en-US" sz="2800" b="1" dirty="0" smtClean="0"/>
            <a:t>IT</a:t>
          </a:r>
          <a:r>
            <a:rPr lang="zh-CN" altLang="en-US" sz="2800" b="1" dirty="0" smtClean="0"/>
            <a:t>服务管理</a:t>
          </a:r>
          <a:endParaRPr lang="en-US" sz="2800" b="1" dirty="0"/>
        </a:p>
      </dgm:t>
    </dgm:pt>
    <dgm:pt modelId="{22396E8F-40BB-4539-8526-173365946A74}" type="sibTrans" cxnId="{52CF8511-FDB9-4FC5-8217-DB26B3DF4896}">
      <dgm:prSet/>
      <dgm:spPr/>
      <dgm:t>
        <a:bodyPr/>
        <a:lstStyle/>
        <a:p>
          <a:endParaRPr lang="en-US"/>
        </a:p>
      </dgm:t>
    </dgm:pt>
    <dgm:pt modelId="{C0AEDF89-7DE1-4C1D-923E-00F34A57CC1D}" type="parTrans" cxnId="{52CF8511-FDB9-4FC5-8217-DB26B3DF4896}">
      <dgm:prSet/>
      <dgm:spPr/>
      <dgm:t>
        <a:bodyPr/>
        <a:lstStyle/>
        <a:p>
          <a:endParaRPr lang="en-US"/>
        </a:p>
      </dgm:t>
    </dgm:pt>
    <dgm:pt modelId="{AA157C65-E2C6-4ED7-A774-330C3812AAA1}">
      <dgm:prSet phldrT="[Text]" custT="1"/>
      <dgm:spPr/>
      <dgm:t>
        <a:bodyPr/>
        <a:lstStyle/>
        <a:p>
          <a:r>
            <a:rPr lang="zh-CN" altLang="en-US" sz="2400" dirty="0" smtClean="0"/>
            <a:t>公司内部网络</a:t>
          </a:r>
          <a:endParaRPr lang="en-US" sz="2400" dirty="0"/>
        </a:p>
      </dgm:t>
    </dgm:pt>
    <dgm:pt modelId="{41DF5E2A-9F9B-4EDD-8FE4-60DD51EBA860}" type="parTrans" cxnId="{FE4C0301-1E79-474A-8456-47B35ACDA57C}">
      <dgm:prSet/>
      <dgm:spPr/>
      <dgm:t>
        <a:bodyPr/>
        <a:lstStyle/>
        <a:p>
          <a:endParaRPr lang="en-US"/>
        </a:p>
      </dgm:t>
    </dgm:pt>
    <dgm:pt modelId="{5D954EB8-2FF6-4841-AECF-4DFCF11F2CD8}" type="sibTrans" cxnId="{FE4C0301-1E79-474A-8456-47B35ACDA57C}">
      <dgm:prSet/>
      <dgm:spPr/>
      <dgm:t>
        <a:bodyPr/>
        <a:lstStyle/>
        <a:p>
          <a:endParaRPr lang="en-US"/>
        </a:p>
      </dgm:t>
    </dgm:pt>
    <dgm:pt modelId="{345879B5-1757-4C1E-9C9F-83C93288872F}">
      <dgm:prSet phldrT="[Text]" custT="1"/>
      <dgm:spPr/>
      <dgm:t>
        <a:bodyPr/>
        <a:lstStyle/>
        <a:p>
          <a:r>
            <a:rPr lang="zh-CN" altLang="en-US" sz="2400" dirty="0" smtClean="0"/>
            <a:t>桌面机与服务器</a:t>
          </a:r>
          <a:endParaRPr lang="en-US" sz="2400" dirty="0"/>
        </a:p>
      </dgm:t>
    </dgm:pt>
    <dgm:pt modelId="{5DB82F2D-A29F-457F-BF31-4869987546B0}" type="parTrans" cxnId="{6B76C168-9D60-48BF-A850-4521AC0354CB}">
      <dgm:prSet/>
      <dgm:spPr/>
      <dgm:t>
        <a:bodyPr/>
        <a:lstStyle/>
        <a:p>
          <a:endParaRPr lang="en-US"/>
        </a:p>
      </dgm:t>
    </dgm:pt>
    <dgm:pt modelId="{A9968EB5-C1A5-4C23-9946-77DBAB08B8F7}" type="sibTrans" cxnId="{6B76C168-9D60-48BF-A850-4521AC0354CB}">
      <dgm:prSet/>
      <dgm:spPr/>
      <dgm:t>
        <a:bodyPr/>
        <a:lstStyle/>
        <a:p>
          <a:endParaRPr lang="en-US"/>
        </a:p>
      </dgm:t>
    </dgm:pt>
    <dgm:pt modelId="{FD2BDD46-786A-4442-A7E2-2E8DE6669F89}">
      <dgm:prSet phldrT="[Text]" custT="1"/>
      <dgm:spPr/>
      <dgm:t>
        <a:bodyPr/>
        <a:lstStyle/>
        <a:p>
          <a:r>
            <a:rPr lang="zh-CN" altLang="en-US" sz="2400" dirty="0" smtClean="0"/>
            <a:t>业务支撑</a:t>
          </a:r>
          <a:endParaRPr lang="en-US" sz="2400" dirty="0"/>
        </a:p>
      </dgm:t>
    </dgm:pt>
    <dgm:pt modelId="{0E4159AD-78D3-47F5-B3D0-176E8046C12E}" type="parTrans" cxnId="{3428F168-0736-42A3-8E5D-47A078091BF5}">
      <dgm:prSet/>
      <dgm:spPr/>
      <dgm:t>
        <a:bodyPr/>
        <a:lstStyle/>
        <a:p>
          <a:endParaRPr lang="en-US"/>
        </a:p>
      </dgm:t>
    </dgm:pt>
    <dgm:pt modelId="{56AC5CE7-51C7-472D-B96E-6BCF88FD8A23}" type="sibTrans" cxnId="{3428F168-0736-42A3-8E5D-47A078091BF5}">
      <dgm:prSet/>
      <dgm:spPr/>
      <dgm:t>
        <a:bodyPr/>
        <a:lstStyle/>
        <a:p>
          <a:endParaRPr lang="en-US"/>
        </a:p>
      </dgm:t>
    </dgm:pt>
    <dgm:pt modelId="{20C18E5A-E913-490D-A931-C45B10B8EECB}">
      <dgm:prSet phldrT="[Text]" custT="1"/>
      <dgm:spPr/>
      <dgm:t>
        <a:bodyPr/>
        <a:lstStyle/>
        <a:p>
          <a:r>
            <a:rPr lang="zh-CN" altLang="en-US" sz="2400" dirty="0" smtClean="0"/>
            <a:t>互联网</a:t>
          </a:r>
          <a:endParaRPr lang="en-US" sz="2400" dirty="0"/>
        </a:p>
      </dgm:t>
    </dgm:pt>
    <dgm:pt modelId="{C10723DF-1012-4A7D-A66E-BDA4E5659FF0}" type="parTrans" cxnId="{D7E9C5C0-467C-44D8-93C8-CA8B31E70C69}">
      <dgm:prSet/>
      <dgm:spPr/>
      <dgm:t>
        <a:bodyPr/>
        <a:lstStyle/>
        <a:p>
          <a:endParaRPr lang="en-US"/>
        </a:p>
      </dgm:t>
    </dgm:pt>
    <dgm:pt modelId="{FC551326-A487-4AE8-908B-8205BEB258B7}" type="sibTrans" cxnId="{D7E9C5C0-467C-44D8-93C8-CA8B31E70C69}">
      <dgm:prSet/>
      <dgm:spPr/>
      <dgm:t>
        <a:bodyPr/>
        <a:lstStyle/>
        <a:p>
          <a:endParaRPr lang="en-US"/>
        </a:p>
      </dgm:t>
    </dgm:pt>
    <dgm:pt modelId="{148DA331-3B7D-49BF-AD2B-34F0624E13F2}">
      <dgm:prSet phldrT="[Text]" custT="1"/>
      <dgm:spPr/>
      <dgm:t>
        <a:bodyPr/>
        <a:lstStyle/>
        <a:p>
          <a:r>
            <a:rPr lang="zh-CN" altLang="en-US" sz="2400" dirty="0" smtClean="0"/>
            <a:t>大量的设备类型</a:t>
          </a:r>
          <a:endParaRPr lang="en-US" sz="2400" dirty="0"/>
        </a:p>
      </dgm:t>
    </dgm:pt>
    <dgm:pt modelId="{AAC42427-1606-4D9E-A805-1A6E13527B63}" type="parTrans" cxnId="{3835CF9B-2CDD-4CE8-A7A7-71934BE0AA95}">
      <dgm:prSet/>
      <dgm:spPr/>
      <dgm:t>
        <a:bodyPr/>
        <a:lstStyle/>
        <a:p>
          <a:endParaRPr lang="en-US"/>
        </a:p>
      </dgm:t>
    </dgm:pt>
    <dgm:pt modelId="{52D49BD4-66B3-4D1C-88C2-B21DCC09E0CE}" type="sibTrans" cxnId="{3835CF9B-2CDD-4CE8-A7A7-71934BE0AA95}">
      <dgm:prSet/>
      <dgm:spPr/>
      <dgm:t>
        <a:bodyPr/>
        <a:lstStyle/>
        <a:p>
          <a:endParaRPr lang="en-US"/>
        </a:p>
      </dgm:t>
    </dgm:pt>
    <dgm:pt modelId="{DCF0A258-3BFB-46C3-94DB-7B1EDAB1FE21}">
      <dgm:prSet phldrT="[Text]" custT="1"/>
      <dgm:spPr/>
      <dgm:t>
        <a:bodyPr/>
        <a:lstStyle/>
        <a:p>
          <a:r>
            <a:rPr lang="zh-CN" altLang="en-US" sz="2400" dirty="0" smtClean="0"/>
            <a:t>丰富的运维场景</a:t>
          </a:r>
          <a:endParaRPr lang="en-US" sz="2400" dirty="0"/>
        </a:p>
      </dgm:t>
    </dgm:pt>
    <dgm:pt modelId="{5991FA76-F334-4B2C-A793-BF7E9D9372DC}" type="parTrans" cxnId="{28D176D8-4420-461B-B91E-6CD568ABCE7D}">
      <dgm:prSet/>
      <dgm:spPr/>
      <dgm:t>
        <a:bodyPr/>
        <a:lstStyle/>
        <a:p>
          <a:endParaRPr lang="en-US"/>
        </a:p>
      </dgm:t>
    </dgm:pt>
    <dgm:pt modelId="{8399A76B-6B89-4F69-8B90-2F7668A06C64}" type="sibTrans" cxnId="{28D176D8-4420-461B-B91E-6CD568ABCE7D}">
      <dgm:prSet/>
      <dgm:spPr/>
      <dgm:t>
        <a:bodyPr/>
        <a:lstStyle/>
        <a:p>
          <a:endParaRPr lang="en-US"/>
        </a:p>
      </dgm:t>
    </dgm:pt>
    <dgm:pt modelId="{67C36DB7-BB36-4FF7-AB47-8FAF7B940028}" type="pres">
      <dgm:prSet presAssocID="{73113819-3A3A-4441-BFBF-EA26916E1452}" presName="arrowDiagram" presStyleCnt="0">
        <dgm:presLayoutVars>
          <dgm:chMax val="5"/>
          <dgm:dir/>
          <dgm:resizeHandles val="exact"/>
        </dgm:presLayoutVars>
      </dgm:prSet>
      <dgm:spPr/>
    </dgm:pt>
    <dgm:pt modelId="{BEFA70E2-2F3B-46CB-9406-98C490CCCBF1}" type="pres">
      <dgm:prSet presAssocID="{73113819-3A3A-4441-BFBF-EA26916E1452}" presName="arrow" presStyleLbl="bgShp" presStyleIdx="0" presStyleCnt="1" custLinFactNeighborX="-2519" custLinFactNeighborY="-24479"/>
      <dgm:spPr/>
    </dgm:pt>
    <dgm:pt modelId="{BFA4F500-DAE7-482E-BD54-71DCF6BCAC56}" type="pres">
      <dgm:prSet presAssocID="{73113819-3A3A-4441-BFBF-EA26916E1452}" presName="arrowDiagram2" presStyleCnt="0"/>
      <dgm:spPr/>
    </dgm:pt>
    <dgm:pt modelId="{BA86D59D-82A1-41D7-B6CC-10D989B281CE}" type="pres">
      <dgm:prSet presAssocID="{83BC2001-1C6F-43E2-939F-47051F0662C9}" presName="bullet2a" presStyleLbl="node1" presStyleIdx="0" presStyleCnt="2"/>
      <dgm:spPr/>
    </dgm:pt>
    <dgm:pt modelId="{EF06404D-9654-4FE6-A321-645B3FCED021}" type="pres">
      <dgm:prSet presAssocID="{83BC2001-1C6F-43E2-939F-47051F0662C9}" presName="textBox2a" presStyleLbl="revTx" presStyleIdx="0" presStyleCnt="2">
        <dgm:presLayoutVars>
          <dgm:bulletEnabled val="1"/>
        </dgm:presLayoutVars>
      </dgm:prSet>
      <dgm:spPr/>
    </dgm:pt>
    <dgm:pt modelId="{8B76B54A-A998-45DB-B10E-A88C79811529}" type="pres">
      <dgm:prSet presAssocID="{418FD973-3D33-4DD4-8C58-19C3A0ABB566}" presName="bullet2b" presStyleLbl="node1" presStyleIdx="1" presStyleCnt="2"/>
      <dgm:spPr/>
    </dgm:pt>
    <dgm:pt modelId="{7A6157D2-A53A-48DA-8D09-D46BFC11E747}" type="pres">
      <dgm:prSet presAssocID="{418FD973-3D33-4DD4-8C58-19C3A0ABB566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E9C5C0-467C-44D8-93C8-CA8B31E70C69}" srcId="{418FD973-3D33-4DD4-8C58-19C3A0ABB566}" destId="{20C18E5A-E913-490D-A931-C45B10B8EECB}" srcOrd="1" destOrd="0" parTransId="{C10723DF-1012-4A7D-A66E-BDA4E5659FF0}" sibTransId="{FC551326-A487-4AE8-908B-8205BEB258B7}"/>
    <dgm:cxn modelId="{3428F168-0736-42A3-8E5D-47A078091BF5}" srcId="{83BC2001-1C6F-43E2-939F-47051F0662C9}" destId="{FD2BDD46-786A-4442-A7E2-2E8DE6669F89}" srcOrd="3" destOrd="0" parTransId="{0E4159AD-78D3-47F5-B3D0-176E8046C12E}" sibTransId="{56AC5CE7-51C7-472D-B96E-6BCF88FD8A23}"/>
    <dgm:cxn modelId="{3961942C-A32C-4D50-BE9F-241BFE9C338E}" type="presOf" srcId="{345879B5-1757-4C1E-9C9F-83C93288872F}" destId="{EF06404D-9654-4FE6-A321-645B3FCED021}" srcOrd="0" destOrd="3" presId="urn:microsoft.com/office/officeart/2005/8/layout/arrow2"/>
    <dgm:cxn modelId="{52CF8511-FDB9-4FC5-8217-DB26B3DF4896}" srcId="{73113819-3A3A-4441-BFBF-EA26916E1452}" destId="{83BC2001-1C6F-43E2-939F-47051F0662C9}" srcOrd="0" destOrd="0" parTransId="{C0AEDF89-7DE1-4C1D-923E-00F34A57CC1D}" sibTransId="{22396E8F-40BB-4539-8526-173365946A74}"/>
    <dgm:cxn modelId="{36962599-93B2-4BBA-9373-A1EEB94A03D5}" srcId="{83BC2001-1C6F-43E2-939F-47051F0662C9}" destId="{41DB2AE6-F415-4C66-BC12-D4DF13A4876D}" srcOrd="0" destOrd="0" parTransId="{60272ED4-1674-4913-BEC5-7F827D77FDB7}" sibTransId="{0E9A5AB5-A58F-44E1-92A4-288B4E63F42D}"/>
    <dgm:cxn modelId="{A77E43DF-817A-4444-8765-34D0B2004CFC}" type="presOf" srcId="{ACBC3331-29B3-4880-8ABC-195CCEA012AC}" destId="{7A6157D2-A53A-48DA-8D09-D46BFC11E747}" srcOrd="0" destOrd="1" presId="urn:microsoft.com/office/officeart/2005/8/layout/arrow2"/>
    <dgm:cxn modelId="{FF8ECD84-937B-418D-8E16-2F99FCADEB9E}" type="presOf" srcId="{AA157C65-E2C6-4ED7-A774-330C3812AAA1}" destId="{EF06404D-9654-4FE6-A321-645B3FCED021}" srcOrd="0" destOrd="2" presId="urn:microsoft.com/office/officeart/2005/8/layout/arrow2"/>
    <dgm:cxn modelId="{3835CF9B-2CDD-4CE8-A7A7-71934BE0AA95}" srcId="{418FD973-3D33-4DD4-8C58-19C3A0ABB566}" destId="{148DA331-3B7D-49BF-AD2B-34F0624E13F2}" srcOrd="2" destOrd="0" parTransId="{AAC42427-1606-4D9E-A805-1A6E13527B63}" sibTransId="{52D49BD4-66B3-4D1C-88C2-B21DCC09E0CE}"/>
    <dgm:cxn modelId="{A683699D-1B86-4D3F-A9B2-34526ACF568C}" srcId="{73113819-3A3A-4441-BFBF-EA26916E1452}" destId="{418FD973-3D33-4DD4-8C58-19C3A0ABB566}" srcOrd="1" destOrd="0" parTransId="{3EB3B52B-AF7A-4F26-8434-A1CE407F93F7}" sibTransId="{AEE3D449-78E0-4D1A-9AF6-4215EAF78BE8}"/>
    <dgm:cxn modelId="{9F251965-2764-4AA7-9841-A866A588E769}" type="presOf" srcId="{83BC2001-1C6F-43E2-939F-47051F0662C9}" destId="{EF06404D-9654-4FE6-A321-645B3FCED021}" srcOrd="0" destOrd="0" presId="urn:microsoft.com/office/officeart/2005/8/layout/arrow2"/>
    <dgm:cxn modelId="{6375A7DF-6FDD-4D2A-BA03-88718171D0C0}" srcId="{418FD973-3D33-4DD4-8C58-19C3A0ABB566}" destId="{ACBC3331-29B3-4880-8ABC-195CCEA012AC}" srcOrd="0" destOrd="0" parTransId="{6FE5990D-D986-4D4A-BDB4-B5833D4B9D29}" sibTransId="{0CEF8042-061E-4098-8A63-B1C5B50E9BDD}"/>
    <dgm:cxn modelId="{545B679D-19FD-473F-9EDA-7EE9AD559169}" type="presOf" srcId="{20C18E5A-E913-490D-A931-C45B10B8EECB}" destId="{7A6157D2-A53A-48DA-8D09-D46BFC11E747}" srcOrd="0" destOrd="2" presId="urn:microsoft.com/office/officeart/2005/8/layout/arrow2"/>
    <dgm:cxn modelId="{6B76C168-9D60-48BF-A850-4521AC0354CB}" srcId="{83BC2001-1C6F-43E2-939F-47051F0662C9}" destId="{345879B5-1757-4C1E-9C9F-83C93288872F}" srcOrd="2" destOrd="0" parTransId="{5DB82F2D-A29F-457F-BF31-4869987546B0}" sibTransId="{A9968EB5-C1A5-4C23-9946-77DBAB08B8F7}"/>
    <dgm:cxn modelId="{4E335326-6DF9-49C5-BE49-CC07E1E98B3C}" type="presOf" srcId="{148DA331-3B7D-49BF-AD2B-34F0624E13F2}" destId="{7A6157D2-A53A-48DA-8D09-D46BFC11E747}" srcOrd="0" destOrd="3" presId="urn:microsoft.com/office/officeart/2005/8/layout/arrow2"/>
    <dgm:cxn modelId="{313884AB-4D0E-406C-9FCB-98166116CE90}" type="presOf" srcId="{418FD973-3D33-4DD4-8C58-19C3A0ABB566}" destId="{7A6157D2-A53A-48DA-8D09-D46BFC11E747}" srcOrd="0" destOrd="0" presId="urn:microsoft.com/office/officeart/2005/8/layout/arrow2"/>
    <dgm:cxn modelId="{20183B29-F450-414D-BCF4-7713ACF53C40}" type="presOf" srcId="{41DB2AE6-F415-4C66-BC12-D4DF13A4876D}" destId="{EF06404D-9654-4FE6-A321-645B3FCED021}" srcOrd="0" destOrd="1" presId="urn:microsoft.com/office/officeart/2005/8/layout/arrow2"/>
    <dgm:cxn modelId="{91D95D33-9584-4CE1-9192-CE90B81853A3}" type="presOf" srcId="{FD2BDD46-786A-4442-A7E2-2E8DE6669F89}" destId="{EF06404D-9654-4FE6-A321-645B3FCED021}" srcOrd="0" destOrd="4" presId="urn:microsoft.com/office/officeart/2005/8/layout/arrow2"/>
    <dgm:cxn modelId="{28D176D8-4420-461B-B91E-6CD568ABCE7D}" srcId="{418FD973-3D33-4DD4-8C58-19C3A0ABB566}" destId="{DCF0A258-3BFB-46C3-94DB-7B1EDAB1FE21}" srcOrd="3" destOrd="0" parTransId="{5991FA76-F334-4B2C-A793-BF7E9D9372DC}" sibTransId="{8399A76B-6B89-4F69-8B90-2F7668A06C64}"/>
    <dgm:cxn modelId="{6A5E28F6-F8D7-4FEE-A17A-4646C75CF05B}" type="presOf" srcId="{DCF0A258-3BFB-46C3-94DB-7B1EDAB1FE21}" destId="{7A6157D2-A53A-48DA-8D09-D46BFC11E747}" srcOrd="0" destOrd="4" presId="urn:microsoft.com/office/officeart/2005/8/layout/arrow2"/>
    <dgm:cxn modelId="{FE4C0301-1E79-474A-8456-47B35ACDA57C}" srcId="{83BC2001-1C6F-43E2-939F-47051F0662C9}" destId="{AA157C65-E2C6-4ED7-A774-330C3812AAA1}" srcOrd="1" destOrd="0" parTransId="{41DF5E2A-9F9B-4EDD-8FE4-60DD51EBA860}" sibTransId="{5D954EB8-2FF6-4841-AECF-4DFCF11F2CD8}"/>
    <dgm:cxn modelId="{D3F39797-249C-411E-B9E5-6ED2682F68A7}" type="presOf" srcId="{73113819-3A3A-4441-BFBF-EA26916E1452}" destId="{67C36DB7-BB36-4FF7-AB47-8FAF7B940028}" srcOrd="0" destOrd="0" presId="urn:microsoft.com/office/officeart/2005/8/layout/arrow2"/>
    <dgm:cxn modelId="{4D6FA6DF-522A-46BC-90B6-43AB15572DB4}" type="presParOf" srcId="{67C36DB7-BB36-4FF7-AB47-8FAF7B940028}" destId="{BEFA70E2-2F3B-46CB-9406-98C490CCCBF1}" srcOrd="0" destOrd="0" presId="urn:microsoft.com/office/officeart/2005/8/layout/arrow2"/>
    <dgm:cxn modelId="{84B595D3-C7CF-4303-828A-1F29D21E4E9E}" type="presParOf" srcId="{67C36DB7-BB36-4FF7-AB47-8FAF7B940028}" destId="{BFA4F500-DAE7-482E-BD54-71DCF6BCAC56}" srcOrd="1" destOrd="0" presId="urn:microsoft.com/office/officeart/2005/8/layout/arrow2"/>
    <dgm:cxn modelId="{5AED9F2A-233C-4A83-AD0B-572EC24AC181}" type="presParOf" srcId="{BFA4F500-DAE7-482E-BD54-71DCF6BCAC56}" destId="{BA86D59D-82A1-41D7-B6CC-10D989B281CE}" srcOrd="0" destOrd="0" presId="urn:microsoft.com/office/officeart/2005/8/layout/arrow2"/>
    <dgm:cxn modelId="{4AC5A69E-8C71-4ABD-938C-58467E1CDE0D}" type="presParOf" srcId="{BFA4F500-DAE7-482E-BD54-71DCF6BCAC56}" destId="{EF06404D-9654-4FE6-A321-645B3FCED021}" srcOrd="1" destOrd="0" presId="urn:microsoft.com/office/officeart/2005/8/layout/arrow2"/>
    <dgm:cxn modelId="{97A5EF9C-0CA2-4E24-AD64-DB6DCE8C54E7}" type="presParOf" srcId="{BFA4F500-DAE7-482E-BD54-71DCF6BCAC56}" destId="{8B76B54A-A998-45DB-B10E-A88C79811529}" srcOrd="2" destOrd="0" presId="urn:microsoft.com/office/officeart/2005/8/layout/arrow2"/>
    <dgm:cxn modelId="{8D6275ED-DB1B-4A33-8E05-4AE95655270D}" type="presParOf" srcId="{BFA4F500-DAE7-482E-BD54-71DCF6BCAC56}" destId="{7A6157D2-A53A-48DA-8D09-D46BFC11E747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A70E2-2F3B-46CB-9406-98C490CCCBF1}">
      <dsp:nvSpPr>
        <dsp:cNvPr id="0" name=""/>
        <dsp:cNvSpPr/>
      </dsp:nvSpPr>
      <dsp:spPr>
        <a:xfrm>
          <a:off x="0" y="0"/>
          <a:ext cx="9321800" cy="582612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6D59D-82A1-41D7-B6CC-10D989B281CE}">
      <dsp:nvSpPr>
        <dsp:cNvPr id="0" name=""/>
        <dsp:cNvSpPr/>
      </dsp:nvSpPr>
      <dsp:spPr>
        <a:xfrm>
          <a:off x="2167318" y="3356805"/>
          <a:ext cx="326263" cy="3262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6404D-9654-4FE6-A321-645B3FCED021}">
      <dsp:nvSpPr>
        <dsp:cNvPr id="0" name=""/>
        <dsp:cNvSpPr/>
      </dsp:nvSpPr>
      <dsp:spPr>
        <a:xfrm>
          <a:off x="2330450" y="3519937"/>
          <a:ext cx="3029585" cy="2487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88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IT</a:t>
          </a:r>
          <a:r>
            <a:rPr lang="zh-CN" altLang="en-US" sz="2800" b="1" kern="1200" dirty="0" smtClean="0"/>
            <a:t>服务管理</a:t>
          </a:r>
          <a:endParaRPr lang="en-US" sz="28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成千上万台计算机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公司内部网络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桌面机与服务器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业务支撑</a:t>
          </a:r>
          <a:endParaRPr lang="en-US" sz="2400" kern="1200" dirty="0"/>
        </a:p>
      </dsp:txBody>
      <dsp:txXfrm>
        <a:off x="2330450" y="3519937"/>
        <a:ext cx="3029585" cy="2487755"/>
      </dsp:txXfrm>
    </dsp:sp>
    <dsp:sp modelId="{8B76B54A-A998-45DB-B10E-A88C79811529}">
      <dsp:nvSpPr>
        <dsp:cNvPr id="0" name=""/>
        <dsp:cNvSpPr/>
      </dsp:nvSpPr>
      <dsp:spPr>
        <a:xfrm>
          <a:off x="5173599" y="1871143"/>
          <a:ext cx="559308" cy="559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157D2-A53A-48DA-8D09-D46BFC11E747}">
      <dsp:nvSpPr>
        <dsp:cNvPr id="0" name=""/>
        <dsp:cNvSpPr/>
      </dsp:nvSpPr>
      <dsp:spPr>
        <a:xfrm>
          <a:off x="5453253" y="2150797"/>
          <a:ext cx="3029585" cy="385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36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物联网运维云平台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海量计算设备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互联网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大量的设备类型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丰富的运维场景</a:t>
          </a:r>
          <a:endParaRPr lang="en-US" sz="2400" kern="1200" dirty="0"/>
        </a:p>
      </dsp:txBody>
      <dsp:txXfrm>
        <a:off x="5453253" y="2150797"/>
        <a:ext cx="3029585" cy="3856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1D05-74CD-4943-ACB1-77BCF9DA6C2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D6713-B366-4B13-922D-708A527C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IDO</a:t>
            </a:r>
            <a:r>
              <a:rPr lang="en-US" altLang="zh-CN" dirty="0" smtClean="0"/>
              <a:t>C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Intellengence</a:t>
            </a:r>
            <a:r>
              <a:rPr lang="en-US" baseline="0" dirty="0" smtClean="0"/>
              <a:t> Device Operation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6713-B366-4B13-922D-708A527C8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个人智能场景例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起床</a:t>
            </a:r>
            <a:endParaRPr lang="en-US" altLang="zh-CN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en-US" altLang="zh-CN" baseline="0" dirty="0" smtClean="0"/>
              <a:t>WIFI</a:t>
            </a:r>
            <a:r>
              <a:rPr lang="zh-CN" altLang="en-US" baseline="0" dirty="0" smtClean="0"/>
              <a:t>开启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baseline="0" dirty="0" smtClean="0"/>
              <a:t>窗帘开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baseline="0" dirty="0" smtClean="0">
                <a:sym typeface="Wingdings" panose="05000000000000000000" pitchFamily="2" charset="2"/>
              </a:rPr>
              <a:t>电视开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baseline="0" dirty="0" smtClean="0">
                <a:sym typeface="Wingdings" panose="05000000000000000000" pitchFamily="2" charset="2"/>
              </a:rPr>
              <a:t>饮水机开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出门</a:t>
            </a:r>
            <a:endParaRPr lang="en-US" altLang="zh-CN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zh-CN" altLang="en-US" baseline="0" dirty="0" smtClean="0"/>
              <a:t>饮水机关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baseline="0" dirty="0" smtClean="0">
                <a:sym typeface="Wingdings" panose="05000000000000000000" pitchFamily="2" charset="2"/>
              </a:rPr>
              <a:t>电视关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baseline="0" dirty="0" smtClean="0">
                <a:sym typeface="Wingdings" panose="05000000000000000000" pitchFamily="2" charset="2"/>
              </a:rPr>
              <a:t>煤气关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D6713-B366-4B13-922D-708A527C8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AD0D-B775-49AC-A643-B8B6F3BD19C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985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智</a:t>
            </a:r>
            <a:r>
              <a:rPr lang="zh-CN" altLang="en-US" dirty="0" smtClean="0"/>
              <a:t>能</a:t>
            </a:r>
            <a:r>
              <a:rPr lang="zh-CN" altLang="en-US" dirty="0"/>
              <a:t>设</a:t>
            </a:r>
            <a:r>
              <a:rPr lang="zh-CN" altLang="en-US" dirty="0" smtClean="0"/>
              <a:t>备物联网运维</a:t>
            </a:r>
            <a:r>
              <a:rPr lang="zh-CN" altLang="en-US" dirty="0" smtClean="0"/>
              <a:t>云</a:t>
            </a:r>
            <a:r>
              <a:rPr lang="zh-CN" altLang="en-US" dirty="0" smtClean="0"/>
              <a:t>平</a:t>
            </a:r>
            <a:r>
              <a:rPr lang="zh-CN" altLang="en-US" dirty="0" smtClean="0"/>
              <a:t>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IDOC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300"/>
            <a:ext cx="9144000" cy="1655762"/>
          </a:xfrm>
        </p:spPr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朱林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2016/03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2933" y="2313542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设</a:t>
            </a:r>
            <a:r>
              <a:rPr lang="zh-CN" altLang="en-US" sz="8000" dirty="0" smtClean="0"/>
              <a:t>备业主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432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场景的运行与维护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62387" cy="4351338"/>
          </a:xfrm>
        </p:spPr>
        <p:txBody>
          <a:bodyPr/>
          <a:lstStyle/>
          <a:p>
            <a:r>
              <a:rPr lang="zh-CN" altLang="en-US" dirty="0"/>
              <a:t>工业</a:t>
            </a:r>
            <a:r>
              <a:rPr lang="zh-CN" altLang="en-US" dirty="0" smtClean="0"/>
              <a:t>组态场景运维</a:t>
            </a:r>
            <a:endParaRPr lang="en-US" altLang="zh-CN" dirty="0" smtClean="0"/>
          </a:p>
          <a:p>
            <a:r>
              <a:rPr lang="zh-CN" altLang="en-US" dirty="0" smtClean="0"/>
              <a:t>与其他信息系</a:t>
            </a:r>
            <a:r>
              <a:rPr lang="zh-CN" altLang="en-US" dirty="0" smtClean="0"/>
              <a:t>统</a:t>
            </a:r>
            <a:r>
              <a:rPr lang="zh-CN" altLang="en-US" dirty="0"/>
              <a:t>对接</a:t>
            </a:r>
            <a:r>
              <a:rPr lang="zh-CN" altLang="en-US" dirty="0" smtClean="0"/>
              <a:t> （按需生产等）</a:t>
            </a:r>
            <a:endParaRPr lang="en-US" altLang="zh-CN" dirty="0" smtClean="0"/>
          </a:p>
          <a:p>
            <a:r>
              <a:rPr lang="zh-CN" altLang="en-US" dirty="0" smtClean="0"/>
              <a:t>互联网接入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571523"/>
            <a:ext cx="6486525" cy="48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0988" y="230252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技</a:t>
            </a:r>
            <a:r>
              <a:rPr lang="zh-CN" altLang="en-US" sz="8000" dirty="0" smtClean="0"/>
              <a:t>术架构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2396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171576" y="485767"/>
            <a:ext cx="6815137" cy="35575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智能设备物联网运维云平台</a:t>
            </a:r>
            <a:endParaRPr lang="en-US" sz="3600" dirty="0"/>
          </a:p>
        </p:txBody>
      </p:sp>
      <p:sp>
        <p:nvSpPr>
          <p:cNvPr id="5" name="Smiley Face 4"/>
          <p:cNvSpPr/>
          <p:nvPr/>
        </p:nvSpPr>
        <p:spPr>
          <a:xfrm>
            <a:off x="1171576" y="518636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43163" y="5279231"/>
            <a:ext cx="1085850" cy="7286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408167" y="5279230"/>
            <a:ext cx="1085850" cy="7286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-n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5186363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……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6" idx="0"/>
            <a:endCxn id="4" idx="1"/>
          </p:cNvCxnSpPr>
          <p:nvPr/>
        </p:nvCxnSpPr>
        <p:spPr>
          <a:xfrm flipV="1">
            <a:off x="3077171" y="4039567"/>
            <a:ext cx="1501974" cy="123966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4" idx="1"/>
          </p:cNvCxnSpPr>
          <p:nvPr/>
        </p:nvCxnSpPr>
        <p:spPr>
          <a:xfrm flipH="1" flipV="1">
            <a:off x="4579145" y="4039567"/>
            <a:ext cx="2463030" cy="1239663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 Arrow 18"/>
          <p:cNvSpPr/>
          <p:nvPr/>
        </p:nvSpPr>
        <p:spPr>
          <a:xfrm rot="1203893">
            <a:off x="8047461" y="2793200"/>
            <a:ext cx="1228725" cy="571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1834" y="6215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业主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21" name="Smiley Face 20"/>
          <p:cNvSpPr/>
          <p:nvPr/>
        </p:nvSpPr>
        <p:spPr>
          <a:xfrm>
            <a:off x="5272090" y="5186363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2348" y="62150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业主</a:t>
            </a:r>
            <a:r>
              <a:rPr lang="en-US" altLang="zh-CN" dirty="0" smtClean="0"/>
              <a:t>-n</a:t>
            </a:r>
            <a:endParaRPr lang="en-US" dirty="0"/>
          </a:p>
        </p:txBody>
      </p:sp>
      <p:sp>
        <p:nvSpPr>
          <p:cNvPr id="23" name="Smiley Face 22"/>
          <p:cNvSpPr/>
          <p:nvPr/>
        </p:nvSpPr>
        <p:spPr>
          <a:xfrm>
            <a:off x="9750948" y="3125167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788802" y="424363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厂商</a:t>
            </a:r>
            <a:r>
              <a:rPr lang="en-US" altLang="zh-CN" dirty="0" smtClean="0"/>
              <a:t>-n</a:t>
            </a:r>
            <a:endParaRPr lang="en-US" dirty="0"/>
          </a:p>
        </p:txBody>
      </p:sp>
      <p:sp>
        <p:nvSpPr>
          <p:cNvPr id="25" name="Smiley Face 24"/>
          <p:cNvSpPr/>
          <p:nvPr/>
        </p:nvSpPr>
        <p:spPr>
          <a:xfrm>
            <a:off x="9753354" y="40003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91208" y="151850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厂商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 rot="19983734">
            <a:off x="8047461" y="1190283"/>
            <a:ext cx="1228725" cy="571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77316" y="2301638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00175" y="4612965"/>
            <a:ext cx="658449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43277" y="4612964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Internet</a:t>
            </a:r>
            <a:endParaRPr lang="en-US" sz="28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661823" y="270591"/>
            <a:ext cx="0" cy="438880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48803" y="3472439"/>
            <a:ext cx="615553" cy="12726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dirty="0" smtClean="0"/>
              <a:t>Internet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我们的愿景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5959"/>
            <a:ext cx="10515600" cy="1181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随着计算成本的降低</a:t>
            </a:r>
            <a:r>
              <a:rPr lang="zh-CN" altLang="en-US" dirty="0"/>
              <a:t>，</a:t>
            </a:r>
            <a:r>
              <a:rPr lang="zh-CN" altLang="en-US" dirty="0" smtClean="0"/>
              <a:t>所有设备都会成为计算机，未来我们需要像现在管理计算机一样去对它们进行运维。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趋势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9105598"/>
              </p:ext>
            </p:extLst>
          </p:nvPr>
        </p:nvGraphicFramePr>
        <p:xfrm>
          <a:off x="1322317" y="259308"/>
          <a:ext cx="9321800" cy="61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51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</a:t>
            </a:r>
            <a:r>
              <a:rPr lang="zh-CN" altLang="en-US" dirty="0" smtClean="0"/>
              <a:t>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智能设备供应商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远程监控与数据采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业主运维支持（故障诊断等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运维</a:t>
            </a:r>
            <a:r>
              <a:rPr lang="zh-CN" altLang="en-US" dirty="0" smtClean="0"/>
              <a:t>场</a:t>
            </a:r>
            <a:r>
              <a:rPr lang="zh-CN" altLang="en-US" dirty="0"/>
              <a:t>景设计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基于大数据分析的新</a:t>
            </a:r>
            <a:r>
              <a:rPr lang="zh-CN" altLang="en-US" dirty="0" smtClean="0"/>
              <a:t>产品研</a:t>
            </a:r>
            <a:r>
              <a:rPr lang="zh-CN" altLang="en-US" dirty="0" smtClean="0"/>
              <a:t>发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dirty="0" smtClean="0"/>
          </a:p>
          <a:p>
            <a:r>
              <a:rPr lang="zh-CN" altLang="en-US" dirty="0" smtClean="0"/>
              <a:t>设备业主（企业及个人）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基于</a:t>
            </a:r>
            <a:r>
              <a:rPr lang="zh-CN" altLang="en-US" dirty="0" smtClean="0"/>
              <a:t>场景的运行与维护（故障诊断等）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9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094" y="2258459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/>
              <a:t>设备供应商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5638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远程监控与数据采集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06" y="1525435"/>
            <a:ext cx="6976546" cy="468345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25435"/>
            <a:ext cx="363820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远</a:t>
            </a:r>
            <a:r>
              <a:rPr lang="zh-CN" altLang="en-US" dirty="0" smtClean="0"/>
              <a:t>程监控场景设计</a:t>
            </a:r>
            <a:endParaRPr lang="en-US" altLang="zh-CN" dirty="0" smtClean="0"/>
          </a:p>
          <a:p>
            <a:r>
              <a:rPr lang="zh-CN" altLang="en-US" dirty="0" smtClean="0"/>
              <a:t>基于互联网的实时数据采集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于阈值的监控报警</a:t>
            </a:r>
            <a:endParaRPr lang="en-US" altLang="zh-CN" dirty="0" smtClean="0"/>
          </a:p>
          <a:p>
            <a:r>
              <a:rPr lang="zh-CN" altLang="en-US" dirty="0" smtClean="0"/>
              <a:t>基于历史数据的趋势分析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646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业主运维支持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47"/>
            <a:ext cx="4478867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ITIL</a:t>
            </a:r>
            <a:r>
              <a:rPr lang="zh-CN" altLang="en-US" dirty="0" smtClean="0"/>
              <a:t>的服</a:t>
            </a:r>
            <a:r>
              <a:rPr lang="zh-CN" altLang="en-US" dirty="0" smtClean="0"/>
              <a:t>务流程管理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事</a:t>
            </a:r>
            <a:r>
              <a:rPr lang="zh-CN" altLang="en-US" dirty="0" smtClean="0"/>
              <a:t>件管理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变</a:t>
            </a:r>
            <a:r>
              <a:rPr lang="zh-CN" altLang="en-US" dirty="0" smtClean="0"/>
              <a:t>更管理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服</a:t>
            </a:r>
            <a:r>
              <a:rPr lang="zh-CN" altLang="en-US" dirty="0" smtClean="0"/>
              <a:t>务管理</a:t>
            </a:r>
            <a:endParaRPr lang="en-US" altLang="zh-CN" dirty="0" smtClean="0"/>
          </a:p>
          <a:p>
            <a:r>
              <a:rPr lang="zh-CN" altLang="en-US" dirty="0" smtClean="0"/>
              <a:t>基于监控数据的主动技术支持</a:t>
            </a:r>
            <a:endParaRPr lang="en-US" altLang="zh-CN" dirty="0" smtClean="0"/>
          </a:p>
          <a:p>
            <a:r>
              <a:rPr lang="zh-CN" altLang="en-US" dirty="0" smtClean="0"/>
              <a:t>业主在线交流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8" y="1514418"/>
            <a:ext cx="4823888" cy="48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</a:t>
            </a:r>
            <a:r>
              <a:rPr lang="zh-CN" altLang="en-US" dirty="0"/>
              <a:t>场</a:t>
            </a:r>
            <a:r>
              <a:rPr lang="zh-CN" altLang="en-US" dirty="0" smtClean="0"/>
              <a:t>景设计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66876"/>
            <a:ext cx="4205288" cy="4351338"/>
          </a:xfrm>
        </p:spPr>
        <p:txBody>
          <a:bodyPr/>
          <a:lstStyle/>
          <a:p>
            <a:r>
              <a:rPr lang="zh-CN" altLang="en-US" dirty="0" smtClean="0"/>
              <a:t>云端智</a:t>
            </a:r>
            <a:r>
              <a:rPr lang="zh-CN" altLang="en-US" dirty="0"/>
              <a:t>能场景库</a:t>
            </a:r>
            <a:endParaRPr lang="en-US" altLang="zh-CN" dirty="0"/>
          </a:p>
          <a:p>
            <a:r>
              <a:rPr lang="zh-CN" altLang="en-US" dirty="0"/>
              <a:t>工业组态运维场景设计与实施</a:t>
            </a:r>
            <a:endParaRPr lang="en-US" altLang="zh-CN" dirty="0"/>
          </a:p>
          <a:p>
            <a:r>
              <a:rPr lang="zh-CN" altLang="en-US" dirty="0"/>
              <a:t>个人智能场景的设计与实</a:t>
            </a:r>
            <a:r>
              <a:rPr lang="zh-CN" altLang="en-US" dirty="0" smtClean="0"/>
              <a:t>施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02" y="1514474"/>
            <a:ext cx="6684085" cy="43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新产</a:t>
            </a:r>
            <a:r>
              <a:rPr lang="zh-CN" altLang="en-US" dirty="0" smtClean="0"/>
              <a:t>品研发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设备产品库</a:t>
            </a:r>
            <a:endParaRPr lang="en-US" altLang="zh-CN" dirty="0" smtClean="0"/>
          </a:p>
          <a:p>
            <a:r>
              <a:rPr lang="zh-CN" altLang="en-US" dirty="0" smtClean="0"/>
              <a:t>基于大数据的产品痛点分析</a:t>
            </a:r>
            <a:endParaRPr lang="en-US" altLang="zh-CN" dirty="0" smtClean="0"/>
          </a:p>
          <a:p>
            <a:r>
              <a:rPr lang="zh-CN" altLang="en-US" dirty="0"/>
              <a:t>市</a:t>
            </a:r>
            <a:r>
              <a:rPr lang="zh-CN" altLang="en-US" dirty="0" smtClean="0"/>
              <a:t>场趋势报告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645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511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智能设备物联网运维云平台  IDOC</vt:lpstr>
      <vt:lpstr>我们的愿景</vt:lpstr>
      <vt:lpstr>趋势</vt:lpstr>
      <vt:lpstr>场景</vt:lpstr>
      <vt:lpstr>PowerPoint Presentation</vt:lpstr>
      <vt:lpstr>远程监控与数据采集</vt:lpstr>
      <vt:lpstr>业主运维支持</vt:lpstr>
      <vt:lpstr>运维场景设计</vt:lpstr>
      <vt:lpstr>新产品研发</vt:lpstr>
      <vt:lpstr>PowerPoint Presentation</vt:lpstr>
      <vt:lpstr>基于场景的运行与维护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智能设备物联网云平台</dc:title>
  <dc:creator>Zhu, Lin (CMS R&amp;D)</dc:creator>
  <cp:lastModifiedBy>Zhu, Lin (CMS R&amp;D)</cp:lastModifiedBy>
  <cp:revision>20</cp:revision>
  <dcterms:created xsi:type="dcterms:W3CDTF">2016-03-26T22:50:40Z</dcterms:created>
  <dcterms:modified xsi:type="dcterms:W3CDTF">2016-03-28T23:17:30Z</dcterms:modified>
</cp:coreProperties>
</file>