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5" r:id="rId9"/>
    <p:sldId id="262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5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7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1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8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7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2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2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4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7AD0D-B775-49AC-A643-B8B6F3BD19C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7AD0D-B775-49AC-A643-B8B6F3BD19C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C2B9-EE0D-4CC6-B50F-3B9691C65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0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智能设备物联网云平台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朱林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2016/03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1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zh-CN" altLang="en-US" dirty="0" smtClean="0"/>
              <a:t>场景的运行与维护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工业</a:t>
            </a:r>
            <a:r>
              <a:rPr lang="zh-CN" altLang="en-US" dirty="0" smtClean="0"/>
              <a:t>组态场景运维</a:t>
            </a:r>
            <a:endParaRPr lang="en-US" altLang="zh-CN" dirty="0" smtClean="0"/>
          </a:p>
          <a:p>
            <a:r>
              <a:rPr lang="zh-CN" altLang="en-US" dirty="0" smtClean="0"/>
              <a:t>与其他信息系统集成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682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0988" y="2302525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/>
              <a:t>技</a:t>
            </a:r>
            <a:r>
              <a:rPr lang="zh-CN" altLang="en-US" sz="8000" dirty="0" smtClean="0"/>
              <a:t>术架构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2396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智能设备供应商</a:t>
            </a:r>
            <a:endParaRPr lang="en-US" altLang="zh-C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 smtClean="0"/>
              <a:t>远程监控与数据采集</a:t>
            </a:r>
            <a:endParaRPr lang="en-US" altLang="zh-C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 smtClean="0"/>
              <a:t>业主运维支持（故障诊断等）</a:t>
            </a:r>
            <a:endParaRPr lang="en-US" altLang="zh-C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 smtClean="0"/>
              <a:t>新产品研发</a:t>
            </a:r>
            <a:endParaRPr lang="en-US" altLang="zh-CN" dirty="0" smtClean="0"/>
          </a:p>
          <a:p>
            <a:r>
              <a:rPr lang="zh-CN" altLang="en-US" dirty="0" smtClean="0"/>
              <a:t>解决方案提供商</a:t>
            </a:r>
            <a:endParaRPr lang="en-US" altLang="zh-C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 smtClean="0"/>
              <a:t>智能场景设计</a:t>
            </a:r>
            <a:endParaRPr lang="en-US" altLang="zh-CN" dirty="0" smtClean="0"/>
          </a:p>
          <a:p>
            <a:r>
              <a:rPr lang="zh-CN" altLang="en-US" dirty="0" smtClean="0"/>
              <a:t>设备业主（企业及个人）</a:t>
            </a:r>
            <a:endParaRPr lang="en-US" altLang="zh-C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基于</a:t>
            </a:r>
            <a:r>
              <a:rPr lang="zh-CN" altLang="en-US" dirty="0" smtClean="0"/>
              <a:t>场景的运行与维护（故障诊断等）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0396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7094" y="2258459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/>
              <a:t>设备供应商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25638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远程监控与数据采集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406" y="1525435"/>
            <a:ext cx="6976546" cy="468345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525435"/>
            <a:ext cx="3638206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远</a:t>
            </a:r>
            <a:r>
              <a:rPr lang="zh-CN" altLang="en-US" dirty="0" smtClean="0"/>
              <a:t>程监控场景设计</a:t>
            </a:r>
            <a:endParaRPr lang="en-US" altLang="zh-CN" dirty="0" smtClean="0"/>
          </a:p>
          <a:p>
            <a:r>
              <a:rPr lang="zh-CN" altLang="en-US" dirty="0" smtClean="0"/>
              <a:t>基于互联网的实时数据采集</a:t>
            </a:r>
            <a:endParaRPr lang="en-US" altLang="zh-CN" dirty="0" smtClean="0"/>
          </a:p>
          <a:p>
            <a:r>
              <a:rPr lang="zh-CN" altLang="en-US" dirty="0"/>
              <a:t>基</a:t>
            </a:r>
            <a:r>
              <a:rPr lang="zh-CN" altLang="en-US" dirty="0" smtClean="0"/>
              <a:t>于阈值的监控报警</a:t>
            </a:r>
            <a:endParaRPr lang="en-US" altLang="zh-CN" dirty="0" smtClean="0"/>
          </a:p>
          <a:p>
            <a:r>
              <a:rPr lang="zh-CN" altLang="en-US" dirty="0" smtClean="0"/>
              <a:t>基于历史数据的趋势分析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0646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业主运维支持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847"/>
            <a:ext cx="4478867" cy="4351338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ITIL</a:t>
            </a:r>
            <a:r>
              <a:rPr lang="zh-CN" altLang="en-US" dirty="0" smtClean="0"/>
              <a:t>的售后服务流程管理</a:t>
            </a:r>
            <a:endParaRPr lang="en-US" altLang="zh-C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事</a:t>
            </a:r>
            <a:r>
              <a:rPr lang="zh-CN" altLang="en-US" dirty="0" smtClean="0"/>
              <a:t>件管理</a:t>
            </a:r>
            <a:endParaRPr lang="en-US" altLang="zh-C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变</a:t>
            </a:r>
            <a:r>
              <a:rPr lang="zh-CN" altLang="en-US" dirty="0" smtClean="0"/>
              <a:t>更管理</a:t>
            </a:r>
            <a:endParaRPr lang="en-US" altLang="zh-CN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dirty="0"/>
              <a:t>服</a:t>
            </a:r>
            <a:r>
              <a:rPr lang="zh-CN" altLang="en-US" dirty="0" smtClean="0"/>
              <a:t>务管理</a:t>
            </a:r>
            <a:endParaRPr lang="en-US" altLang="zh-CN" dirty="0" smtClean="0"/>
          </a:p>
          <a:p>
            <a:r>
              <a:rPr lang="zh-CN" altLang="en-US" dirty="0" smtClean="0"/>
              <a:t>基于监控数据的主动技术支持</a:t>
            </a:r>
            <a:endParaRPr lang="en-US" altLang="zh-CN" dirty="0" smtClean="0"/>
          </a:p>
          <a:p>
            <a:r>
              <a:rPr lang="zh-CN" altLang="en-US" dirty="0" smtClean="0"/>
              <a:t>业主在线交流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898" y="1514418"/>
            <a:ext cx="4823888" cy="48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2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新产</a:t>
            </a:r>
            <a:r>
              <a:rPr lang="zh-CN" altLang="en-US" dirty="0" smtClean="0"/>
              <a:t>品研发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智能</a:t>
            </a:r>
            <a:r>
              <a:rPr lang="zh-CN" altLang="en-US" dirty="0" smtClean="0"/>
              <a:t>设备产品库</a:t>
            </a:r>
            <a:endParaRPr lang="en-US" altLang="zh-CN" dirty="0" smtClean="0"/>
          </a:p>
          <a:p>
            <a:r>
              <a:rPr lang="zh-CN" altLang="en-US" dirty="0" smtClean="0"/>
              <a:t>基于大数据的产品痛点分析</a:t>
            </a:r>
            <a:endParaRPr lang="en-US" altLang="zh-CN" dirty="0" smtClean="0"/>
          </a:p>
          <a:p>
            <a:r>
              <a:rPr lang="zh-CN" altLang="en-US" dirty="0"/>
              <a:t>市</a:t>
            </a:r>
            <a:r>
              <a:rPr lang="zh-CN" altLang="en-US" dirty="0" smtClean="0"/>
              <a:t>场趋势报告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645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6082" y="2368627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/>
              <a:t>解</a:t>
            </a:r>
            <a:r>
              <a:rPr lang="zh-CN" altLang="en-US" sz="8000" dirty="0" smtClean="0"/>
              <a:t>决方案提供商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1807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</a:t>
            </a:r>
            <a:r>
              <a:rPr lang="zh-CN" altLang="en-US" dirty="0" smtClean="0"/>
              <a:t>场景设计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智能场景库</a:t>
            </a:r>
            <a:endParaRPr lang="en-US" altLang="zh-CN" dirty="0" smtClean="0"/>
          </a:p>
          <a:p>
            <a:r>
              <a:rPr lang="zh-CN" altLang="en-US" dirty="0" smtClean="0"/>
              <a:t>工</a:t>
            </a:r>
            <a:r>
              <a:rPr lang="zh-CN" altLang="en-US" dirty="0"/>
              <a:t>业</a:t>
            </a:r>
            <a:r>
              <a:rPr lang="zh-CN" altLang="en-US" dirty="0" smtClean="0"/>
              <a:t>组态运维场景设计与实施</a:t>
            </a:r>
            <a:endParaRPr lang="en-US" altLang="zh-CN" dirty="0" smtClean="0"/>
          </a:p>
          <a:p>
            <a:r>
              <a:rPr lang="zh-CN" altLang="en-US" dirty="0"/>
              <a:t>个人</a:t>
            </a:r>
            <a:r>
              <a:rPr lang="zh-CN" altLang="en-US" dirty="0" smtClean="0"/>
              <a:t>智能场景的设计与实施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282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7258" y="2313542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/>
              <a:t>设</a:t>
            </a:r>
            <a:r>
              <a:rPr lang="zh-CN" altLang="en-US" sz="8000" dirty="0" smtClean="0"/>
              <a:t>备业主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4320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303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Courier New</vt:lpstr>
      <vt:lpstr>Office Theme</vt:lpstr>
      <vt:lpstr>智能设备物联网云平台</vt:lpstr>
      <vt:lpstr>支持场景</vt:lpstr>
      <vt:lpstr>PowerPoint Presentation</vt:lpstr>
      <vt:lpstr>远程监控与数据采集</vt:lpstr>
      <vt:lpstr>业主运维支持</vt:lpstr>
      <vt:lpstr>新产品研发</vt:lpstr>
      <vt:lpstr>PowerPoint Presentation</vt:lpstr>
      <vt:lpstr>智能场景设计</vt:lpstr>
      <vt:lpstr>PowerPoint Presentation</vt:lpstr>
      <vt:lpstr>基于场景的运行与维护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智能设备物联网云平台</dc:title>
  <dc:creator>Zhu, Lin (CMS R&amp;D)</dc:creator>
  <cp:lastModifiedBy>Zhu, Lin (CMS R&amp;D)</cp:lastModifiedBy>
  <cp:revision>11</cp:revision>
  <dcterms:created xsi:type="dcterms:W3CDTF">2016-03-26T22:50:40Z</dcterms:created>
  <dcterms:modified xsi:type="dcterms:W3CDTF">2016-03-26T23:49:44Z</dcterms:modified>
</cp:coreProperties>
</file>