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57" r:id="rId7"/>
    <p:sldId id="264" r:id="rId8"/>
    <p:sldId id="261" r:id="rId9"/>
    <p:sldId id="265" r:id="rId10"/>
    <p:sldId id="258" r:id="rId11"/>
    <p:sldId id="259" r:id="rId12"/>
    <p:sldId id="266" r:id="rId13"/>
    <p:sldId id="262" r:id="rId14"/>
    <p:sldId id="263" r:id="rId15"/>
    <p:sldId id="267" r:id="rId1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179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EC59-1314-EC4C-BED7-A03FDA2B0352}" type="datetimeFigureOut">
              <a:rPr lang="es-ES_tradnl" smtClean="0"/>
              <a:t>25/10/18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33D-6F73-5043-9F43-9CB7C6F38BA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597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EC59-1314-EC4C-BED7-A03FDA2B0352}" type="datetimeFigureOut">
              <a:rPr lang="es-ES_tradnl" smtClean="0"/>
              <a:t>25/10/18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33D-6F73-5043-9F43-9CB7C6F38BA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427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EC59-1314-EC4C-BED7-A03FDA2B0352}" type="datetimeFigureOut">
              <a:rPr lang="es-ES_tradnl" smtClean="0"/>
              <a:t>25/10/18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33D-6F73-5043-9F43-9CB7C6F38BA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3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EC59-1314-EC4C-BED7-A03FDA2B0352}" type="datetimeFigureOut">
              <a:rPr lang="es-ES_tradnl" smtClean="0"/>
              <a:t>25/10/18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33D-6F73-5043-9F43-9CB7C6F38BA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727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EC59-1314-EC4C-BED7-A03FDA2B0352}" type="datetimeFigureOut">
              <a:rPr lang="es-ES_tradnl" smtClean="0"/>
              <a:t>25/10/18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33D-6F73-5043-9F43-9CB7C6F38BA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406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EC59-1314-EC4C-BED7-A03FDA2B0352}" type="datetimeFigureOut">
              <a:rPr lang="es-ES_tradnl" smtClean="0"/>
              <a:t>25/10/18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33D-6F73-5043-9F43-9CB7C6F38BA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914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EC59-1314-EC4C-BED7-A03FDA2B0352}" type="datetimeFigureOut">
              <a:rPr lang="es-ES_tradnl" smtClean="0"/>
              <a:t>25/10/18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33D-6F73-5043-9F43-9CB7C6F38BA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688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EC59-1314-EC4C-BED7-A03FDA2B0352}" type="datetimeFigureOut">
              <a:rPr lang="es-ES_tradnl" smtClean="0"/>
              <a:t>25/10/18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33D-6F73-5043-9F43-9CB7C6F38BA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327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EC59-1314-EC4C-BED7-A03FDA2B0352}" type="datetimeFigureOut">
              <a:rPr lang="es-ES_tradnl" smtClean="0"/>
              <a:t>25/10/18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33D-6F73-5043-9F43-9CB7C6F38BA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929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EC59-1314-EC4C-BED7-A03FDA2B0352}" type="datetimeFigureOut">
              <a:rPr lang="es-ES_tradnl" smtClean="0"/>
              <a:t>25/10/18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33D-6F73-5043-9F43-9CB7C6F38BA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742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EC59-1314-EC4C-BED7-A03FDA2B0352}" type="datetimeFigureOut">
              <a:rPr lang="es-ES_tradnl" smtClean="0"/>
              <a:t>25/10/18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833D-6F73-5043-9F43-9CB7C6F38BA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562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EC59-1314-EC4C-BED7-A03FDA2B0352}" type="datetimeFigureOut">
              <a:rPr lang="es-ES_tradnl" smtClean="0"/>
              <a:t>25/10/18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D833D-6F73-5043-9F43-9CB7C6F38BA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510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T</a:t>
            </a:r>
            <a:r>
              <a:rPr lang="en-US" dirty="0" smtClean="0"/>
              <a:t>ÍTULO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AUTOR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0901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Tecnología</a:t>
            </a:r>
            <a:r>
              <a:rPr lang="en-US" dirty="0" smtClean="0"/>
              <a:t> </a:t>
            </a:r>
            <a:r>
              <a:rPr lang="en-US" dirty="0" err="1" smtClean="0"/>
              <a:t>usada</a:t>
            </a:r>
            <a:r>
              <a:rPr lang="es-ES_tradnl" dirty="0" smtClean="0"/>
              <a:t> (Inteligencia artificial)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1415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Algoritmo usado (Machine </a:t>
            </a:r>
            <a:r>
              <a:rPr lang="es-ES_tradnl" dirty="0" err="1" smtClean="0"/>
              <a:t>Learning</a:t>
            </a:r>
            <a:r>
              <a:rPr lang="es-ES_tradnl" dirty="0" smtClean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4106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Objetivos del Metachatbot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327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de Chatbot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Training</a:t>
            </a:r>
          </a:p>
          <a:p>
            <a:r>
              <a:rPr lang="es-ES_tradnl" dirty="0" smtClean="0"/>
              <a:t>Response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108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Sistema de mejora y entrenamiento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023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Conclusiones trabajo futuro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015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Í</a:t>
            </a:r>
            <a:r>
              <a:rPr lang="es-ES_tradnl" dirty="0" err="1" smtClean="0"/>
              <a:t>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5054138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INTRODUCCION</a:t>
            </a:r>
          </a:p>
          <a:p>
            <a:pPr marL="457200" lvl="1" indent="0">
              <a:buNone/>
            </a:pPr>
            <a:endParaRPr lang="es-ES_tradnl" dirty="0" smtClean="0"/>
          </a:p>
          <a:p>
            <a:r>
              <a:rPr lang="es-ES_tradnl" dirty="0" smtClean="0"/>
              <a:t>ESTADO DEL ARTE</a:t>
            </a:r>
          </a:p>
          <a:p>
            <a:pPr marL="457200" lvl="1" indent="0">
              <a:buNone/>
            </a:pPr>
            <a:endParaRPr lang="es-ES_tradnl" dirty="0" smtClean="0"/>
          </a:p>
          <a:p>
            <a:r>
              <a:rPr lang="es-ES_tradnl" dirty="0" smtClean="0"/>
              <a:t>IMPLEMENTACI</a:t>
            </a:r>
            <a:r>
              <a:rPr lang="en-US" dirty="0" smtClean="0"/>
              <a:t>ÓN DEL SISTEMA</a:t>
            </a:r>
            <a:endParaRPr lang="es-ES_tradnl" dirty="0" smtClean="0"/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TRABAJO FUTURO Y CONCLUSIONES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s-ES_tradnl" dirty="0" smtClean="0"/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391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</a:t>
            </a:r>
            <a:r>
              <a:rPr lang="en-US" dirty="0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[SISTEMAS INTELIGENTES</a:t>
            </a:r>
          </a:p>
          <a:p>
            <a:pPr lvl="2"/>
            <a:r>
              <a:rPr lang="es-ES_tradnl" dirty="0" smtClean="0"/>
              <a:t>[[TIPOS </a:t>
            </a:r>
            <a:r>
              <a:rPr lang="es-ES_tradnl" dirty="0"/>
              <a:t>(agentes virtuales, </a:t>
            </a:r>
            <a:r>
              <a:rPr lang="es-ES_tradnl" dirty="0" err="1"/>
              <a:t>chatbots</a:t>
            </a:r>
            <a:r>
              <a:rPr lang="es-ES_tradnl" dirty="0"/>
              <a:t>, toma de </a:t>
            </a:r>
            <a:r>
              <a:rPr lang="es-ES_tradnl" dirty="0" err="1"/>
              <a:t>decisi</a:t>
            </a:r>
            <a:r>
              <a:rPr lang="en-US" dirty="0" err="1"/>
              <a:t>ón</a:t>
            </a:r>
            <a:r>
              <a:rPr lang="es-ES_tradnl" dirty="0"/>
              <a:t>)</a:t>
            </a:r>
          </a:p>
          <a:p>
            <a:pPr lvl="2"/>
            <a:r>
              <a:rPr lang="es-ES_tradnl" dirty="0"/>
              <a:t>TECNOLOG</a:t>
            </a:r>
            <a:r>
              <a:rPr lang="en-US" dirty="0"/>
              <a:t>ÍAS</a:t>
            </a:r>
          </a:p>
          <a:p>
            <a:pPr lvl="2"/>
            <a:r>
              <a:rPr lang="en-US" dirty="0"/>
              <a:t>ALGORITMOS(</a:t>
            </a:r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supervizado</a:t>
            </a:r>
            <a:r>
              <a:rPr lang="en-US" dirty="0" smtClean="0"/>
              <a:t>)]]</a:t>
            </a:r>
            <a:endParaRPr lang="es-ES_tradnl" dirty="0"/>
          </a:p>
          <a:p>
            <a:pPr lvl="1"/>
            <a:r>
              <a:rPr lang="en-US" dirty="0"/>
              <a:t>CHATBOTS</a:t>
            </a:r>
          </a:p>
          <a:p>
            <a:pPr lvl="2"/>
            <a:r>
              <a:rPr lang="en-US" dirty="0" smtClean="0"/>
              <a:t>[[¿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chatbot</a:t>
            </a:r>
            <a:r>
              <a:rPr lang="en-US" dirty="0"/>
              <a:t>?(para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sirve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Funcionamiento</a:t>
            </a:r>
            <a:endParaRPr lang="en-US" dirty="0"/>
          </a:p>
          <a:p>
            <a:pPr lvl="2"/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 smtClean="0"/>
              <a:t>interacción</a:t>
            </a:r>
            <a:r>
              <a:rPr lang="en-US" dirty="0" smtClean="0"/>
              <a:t>]]</a:t>
            </a:r>
            <a:endParaRPr lang="es-ES_tradnl" dirty="0"/>
          </a:p>
          <a:p>
            <a:pPr lvl="1"/>
            <a:r>
              <a:rPr lang="es-ES_tradnl" dirty="0"/>
              <a:t>Objetivos]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6150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ESTADO DEL ARTE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[</a:t>
            </a:r>
            <a:r>
              <a:rPr lang="en-US" dirty="0" err="1"/>
              <a:t>Panorámica</a:t>
            </a:r>
            <a:endParaRPr lang="en-US" dirty="0"/>
          </a:p>
          <a:p>
            <a:pPr lvl="1"/>
            <a:r>
              <a:rPr lang="en-US" dirty="0" err="1"/>
              <a:t>Propuestas</a:t>
            </a:r>
            <a:r>
              <a:rPr lang="en-US" dirty="0"/>
              <a:t>]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097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IMPLEMENTACI</a:t>
            </a:r>
            <a:r>
              <a:rPr lang="en-US" dirty="0" smtClean="0"/>
              <a:t>ÓN DEL SISTEMA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Arquitectura</a:t>
            </a:r>
            <a:r>
              <a:rPr lang="en-US" dirty="0"/>
              <a:t> </a:t>
            </a:r>
            <a:r>
              <a:rPr lang="en-US" dirty="0" smtClean="0"/>
              <a:t>[[(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 smtClean="0"/>
              <a:t>)]]</a:t>
            </a:r>
            <a:endParaRPr lang="en-US" dirty="0"/>
          </a:p>
          <a:p>
            <a:pPr lvl="1"/>
            <a:r>
              <a:rPr lang="en-US" dirty="0"/>
              <a:t>Motor de Chatbots</a:t>
            </a:r>
          </a:p>
          <a:p>
            <a:pPr lvl="2"/>
            <a:r>
              <a:rPr lang="en-US" dirty="0" smtClean="0"/>
              <a:t>[[¿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?</a:t>
            </a:r>
          </a:p>
          <a:p>
            <a:pPr lvl="2"/>
            <a:r>
              <a:rPr lang="en-US" dirty="0" err="1" smtClean="0"/>
              <a:t>Funcionamiento</a:t>
            </a:r>
            <a:r>
              <a:rPr lang="en-US" dirty="0" smtClean="0"/>
              <a:t>]]</a:t>
            </a:r>
            <a:endParaRPr lang="en-US" dirty="0"/>
          </a:p>
          <a:p>
            <a:pPr lvl="1"/>
            <a:r>
              <a:rPr lang="en-US" dirty="0"/>
              <a:t>Metachatbot</a:t>
            </a:r>
          </a:p>
          <a:p>
            <a:pPr lvl="2"/>
            <a:r>
              <a:rPr lang="en-US" dirty="0" smtClean="0"/>
              <a:t>[[¿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Metachatbot?</a:t>
            </a:r>
          </a:p>
          <a:p>
            <a:pPr lvl="2"/>
            <a:r>
              <a:rPr lang="en-US" dirty="0" err="1" smtClean="0"/>
              <a:t>Funcionamiento</a:t>
            </a:r>
            <a:r>
              <a:rPr lang="en-US" dirty="0" smtClean="0"/>
              <a:t>]]</a:t>
            </a:r>
            <a:endParaRPr lang="en-US" dirty="0"/>
          </a:p>
          <a:p>
            <a:pPr lvl="1"/>
            <a:r>
              <a:rPr lang="en-US" dirty="0"/>
              <a:t>Sistema de </a:t>
            </a:r>
            <a:r>
              <a:rPr lang="en-US" dirty="0" err="1"/>
              <a:t>mejora</a:t>
            </a:r>
            <a:r>
              <a:rPr lang="en-US" dirty="0"/>
              <a:t> y </a:t>
            </a:r>
            <a:r>
              <a:rPr lang="en-US" dirty="0" err="1"/>
              <a:t>entrenamiento</a:t>
            </a:r>
            <a:endParaRPr lang="en-US" dirty="0"/>
          </a:p>
          <a:p>
            <a:pPr lvl="2"/>
            <a:r>
              <a:rPr lang="en-US" dirty="0" smtClean="0"/>
              <a:t>[[¿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?</a:t>
            </a:r>
          </a:p>
          <a:p>
            <a:pPr lvl="2"/>
            <a:r>
              <a:rPr lang="en-US" dirty="0" err="1" smtClean="0"/>
              <a:t>Funcionamiento</a:t>
            </a:r>
            <a:r>
              <a:rPr lang="en-US" dirty="0" smtClean="0"/>
              <a:t>]]</a:t>
            </a:r>
            <a:endParaRPr lang="en-US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129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</a:t>
            </a:r>
            <a:r>
              <a:rPr lang="en-US" dirty="0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Estado del arte</a:t>
            </a:r>
          </a:p>
          <a:p>
            <a:r>
              <a:rPr lang="es-ES_tradnl" dirty="0" err="1" smtClean="0"/>
              <a:t>Visi</a:t>
            </a:r>
            <a:r>
              <a:rPr lang="en-US" dirty="0" err="1" smtClean="0"/>
              <a:t>ón</a:t>
            </a:r>
            <a:r>
              <a:rPr lang="en-US" dirty="0" smtClean="0"/>
              <a:t> global de lo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chatbot</a:t>
            </a:r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90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Sistemas inteligentes (tipos)</a:t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495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Chatbot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18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</a:t>
            </a:r>
            <a:r>
              <a:rPr lang="es-ES_tradnl" dirty="0" err="1" smtClean="0"/>
              <a:t>Qu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Metachatbot</a:t>
            </a:r>
            <a:r>
              <a:rPr lang="es-ES_tradnl" dirty="0" smtClean="0"/>
              <a:t>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65925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160</Words>
  <Application>Microsoft Macintosh PowerPoint</Application>
  <PresentationFormat>Panorámica</PresentationFormat>
  <Paragraphs>52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TÍTULO</vt:lpstr>
      <vt:lpstr>Índice</vt:lpstr>
      <vt:lpstr>INTRODUCCIÓN</vt:lpstr>
      <vt:lpstr>ESTADO DEL ARTE</vt:lpstr>
      <vt:lpstr>IMPLEMENTACIÓN DEL SISTEMA</vt:lpstr>
      <vt:lpstr>INTRODUCCIÓN</vt:lpstr>
      <vt:lpstr>Sistemas inteligentes (tipos) </vt:lpstr>
      <vt:lpstr>Chatbot</vt:lpstr>
      <vt:lpstr>¿Qué es un Metachatbot?</vt:lpstr>
      <vt:lpstr>Tecnología usada (Inteligencia artificial)</vt:lpstr>
      <vt:lpstr>Algoritmo usado (Machine Learning)</vt:lpstr>
      <vt:lpstr>Objetivos del Metachatbot</vt:lpstr>
      <vt:lpstr>Motor de Chatbot</vt:lpstr>
      <vt:lpstr>Sistema de mejora y entrenamiento</vt:lpstr>
      <vt:lpstr>Conclusiones trabajo futuro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antonny chr</dc:creator>
  <cp:lastModifiedBy>antonny chr</cp:lastModifiedBy>
  <cp:revision>25</cp:revision>
  <dcterms:created xsi:type="dcterms:W3CDTF">2018-10-24T21:21:54Z</dcterms:created>
  <dcterms:modified xsi:type="dcterms:W3CDTF">2018-10-25T17:44:40Z</dcterms:modified>
</cp:coreProperties>
</file>