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65" r:id="rId6"/>
    <p:sldId id="258" r:id="rId7"/>
    <p:sldId id="259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597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42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3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72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0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91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688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327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929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74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562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EC59-1314-EC4C-BED7-A03FDA2B0352}" type="datetimeFigureOut">
              <a:rPr lang="es-ES_tradnl" smtClean="0"/>
              <a:t>24/10/18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10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</a:t>
            </a:r>
            <a:r>
              <a:rPr lang="en-US" dirty="0" smtClean="0"/>
              <a:t>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AUTOR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901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 de mejora y entrenamiento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023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</a:t>
            </a:r>
            <a:r>
              <a:rPr lang="en-US" dirty="0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Estado del arte</a:t>
            </a:r>
          </a:p>
          <a:p>
            <a:r>
              <a:rPr lang="es-ES_tradnl" dirty="0" err="1" smtClean="0"/>
              <a:t>Visi</a:t>
            </a:r>
            <a:r>
              <a:rPr lang="en-US" dirty="0" err="1" smtClean="0"/>
              <a:t>ón</a:t>
            </a:r>
            <a:r>
              <a:rPr lang="en-US" dirty="0" smtClean="0"/>
              <a:t> global de lo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chatbot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900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Sistemas inteligentes (tipos)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495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Chatbot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18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</a:t>
            </a:r>
            <a:r>
              <a:rPr lang="es-ES_tradnl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Metachatbot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659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Tecnología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s-ES_tradnl" dirty="0" smtClean="0"/>
              <a:t> (Inteligencia artificial)</a:t>
            </a:r>
            <a:endParaRPr lang="es-ES_tradnl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415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Algoritmo usado (Machine </a:t>
            </a:r>
            <a:r>
              <a:rPr lang="es-ES_tradnl" dirty="0" err="1" smtClean="0"/>
              <a:t>Learning</a:t>
            </a:r>
            <a:r>
              <a:rPr lang="es-ES_tradnl" dirty="0" smtClean="0"/>
              <a:t>)</a:t>
            </a:r>
            <a:endParaRPr lang="es-ES_tradnl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106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Metachatbot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27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de Chatbot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Training</a:t>
            </a:r>
          </a:p>
          <a:p>
            <a:r>
              <a:rPr lang="es-ES_tradnl" dirty="0" smtClean="0"/>
              <a:t>Response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1082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</Words>
  <Application>Microsoft Macintosh PowerPoint</Application>
  <PresentationFormat>Panorámica</PresentationFormat>
  <Paragraphs>15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Tema de Office</vt:lpstr>
      <vt:lpstr>TÍTULO</vt:lpstr>
      <vt:lpstr>INTRODUCCIÓN</vt:lpstr>
      <vt:lpstr>Sistemas inteligentes (tipos) </vt:lpstr>
      <vt:lpstr>Chatbot</vt:lpstr>
      <vt:lpstr>¿Qué es un Metachatbot?</vt:lpstr>
      <vt:lpstr>Tecnología usada (Inteligencia artificial)</vt:lpstr>
      <vt:lpstr>Algoritmo usado (Machine Learning)</vt:lpstr>
      <vt:lpstr>Objetivos del Metachatbot</vt:lpstr>
      <vt:lpstr>Motor de Chatbot</vt:lpstr>
      <vt:lpstr>Sistema de mejora y entrenamiento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antonny chr</dc:creator>
  <cp:lastModifiedBy>antonny chr</cp:lastModifiedBy>
  <cp:revision>11</cp:revision>
  <dcterms:created xsi:type="dcterms:W3CDTF">2018-10-24T21:21:54Z</dcterms:created>
  <dcterms:modified xsi:type="dcterms:W3CDTF">2018-10-24T21:35:21Z</dcterms:modified>
</cp:coreProperties>
</file>