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9" r:id="rId2"/>
    <p:sldId id="258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DF67-F421-45F7-960E-26BCACA2DFBC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D378-DDF9-4C09-8CFC-95D6AD1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8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spc="200" dirty="0" smtClean="0"/>
              <a:t>Player Scheduling System</a:t>
            </a:r>
            <a:endParaRPr lang="en-US" sz="6600" spc="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Tonny </a:t>
            </a:r>
            <a:r>
              <a:rPr lang="en-US" dirty="0" err="1" smtClean="0"/>
              <a:t>Boesenbaek</a:t>
            </a:r>
            <a:r>
              <a:rPr lang="en-US" dirty="0" smtClean="0"/>
              <a:t> &amp; John O’Keefe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5" y="84221"/>
            <a:ext cx="8585115" cy="665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622"/>
            <a:ext cx="9144000" cy="821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ASC Player Scheduling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32" y="1407695"/>
            <a:ext cx="11829535" cy="537204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Get a list of employees from each department…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That are at work today,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That are at work between: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8:00AM - 8:30AM … 9:30AM – 10:00AM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3:00PM – 3:30PM … 6:30PM – 7:00PM.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Order list ascending by number of times 'picked'.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Subtract min. number of employees needed on duty from list.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person from list if he/she has already had a recess today.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Remove person from list if he/she has already had 7 recesses this month.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If only one person is able to take a recess in a half-hour time slot, that person will be rescheduled for another timeslot.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Add '1' to number of times 'picked‘.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Display person in the graphical user interface.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4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</a:t>
            </a:r>
            <a:r>
              <a:rPr lang="en-US" dirty="0"/>
              <a:t>people working in multiple departments.</a:t>
            </a:r>
          </a:p>
          <a:p>
            <a:r>
              <a:rPr lang="en-US" dirty="0" smtClean="0"/>
              <a:t>Handles </a:t>
            </a:r>
            <a:r>
              <a:rPr lang="en-US" dirty="0"/>
              <a:t>lunch breaks.</a:t>
            </a:r>
          </a:p>
          <a:p>
            <a:r>
              <a:rPr lang="en-US" dirty="0" smtClean="0"/>
              <a:t>Handles </a:t>
            </a:r>
            <a:r>
              <a:rPr lang="en-US" dirty="0" smtClean="0"/>
              <a:t>half-hourly </a:t>
            </a:r>
            <a:r>
              <a:rPr lang="en-US" dirty="0"/>
              <a:t>changing minimum number of staff needed on duty.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Features for Fall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r>
              <a:rPr lang="en-US" smtClean="0"/>
              <a:t>Give me your ideas!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Player Scheduling System</vt:lpstr>
      <vt:lpstr>PowerPoint Presentation</vt:lpstr>
      <vt:lpstr>ASC Player Scheduling System</vt:lpstr>
      <vt:lpstr>Additional Features </vt:lpstr>
      <vt:lpstr>Upcoming Features for Fall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 Player Scheduling System</dc:title>
  <dc:creator>Tonny</dc:creator>
  <cp:lastModifiedBy>Tonny</cp:lastModifiedBy>
  <cp:revision>19</cp:revision>
  <dcterms:created xsi:type="dcterms:W3CDTF">2015-07-29T02:45:51Z</dcterms:created>
  <dcterms:modified xsi:type="dcterms:W3CDTF">2015-08-05T21:54:19Z</dcterms:modified>
</cp:coreProperties>
</file>