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4" r:id="rId3"/>
    <p:sldId id="263" r:id="rId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16C33-7049-4070-AFC6-B92DD20A209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FC8C537D-ADF2-4138-BBCC-AAA174F65273}">
      <dgm:prSet/>
      <dgm:spPr>
        <a:solidFill>
          <a:schemeClr val="tx1"/>
        </a:solidFill>
        <a:ln>
          <a:solidFill>
            <a:schemeClr val="tx1"/>
          </a:solidFill>
        </a:ln>
      </dgm:spPr>
      <dgm:t>
        <a:bodyPr/>
        <a:lstStyle/>
        <a:p>
          <a:r>
            <a:rPr lang="en-NG" b="1" dirty="0"/>
            <a:t>CUSTOMERS</a:t>
          </a:r>
          <a:endParaRPr lang="en-NG" dirty="0"/>
        </a:p>
      </dgm:t>
    </dgm:pt>
    <dgm:pt modelId="{04F4D4D3-DC92-438F-85D2-6B5DDD1C6666}" type="parTrans" cxnId="{58D17A28-96A0-4AF6-8365-1EB1404E551E}">
      <dgm:prSet/>
      <dgm:spPr/>
      <dgm:t>
        <a:bodyPr/>
        <a:lstStyle/>
        <a:p>
          <a:endParaRPr lang="en-NG"/>
        </a:p>
      </dgm:t>
    </dgm:pt>
    <dgm:pt modelId="{BF12525E-A7F7-4F9C-A2F7-1FEE54AFC817}" type="sibTrans" cxnId="{58D17A28-96A0-4AF6-8365-1EB1404E551E}">
      <dgm:prSet/>
      <dgm:spPr/>
      <dgm:t>
        <a:bodyPr/>
        <a:lstStyle/>
        <a:p>
          <a:endParaRPr lang="en-NG"/>
        </a:p>
      </dgm:t>
    </dgm:pt>
    <dgm:pt modelId="{0474B697-C61C-4FFC-AA64-D3750D8F80E9}">
      <dgm:prSet/>
      <dgm:spPr/>
      <dgm:t>
        <a:bodyPr/>
        <a:lstStyle/>
        <a:p>
          <a:r>
            <a:rPr lang="en-NG" b="1" dirty="0">
              <a:latin typeface="Sitka Banner" pitchFamily="2" charset="0"/>
              <a:cs typeface="Akhbar MT" pitchFamily="2" charset="-78"/>
            </a:rPr>
            <a:t>Customer ID</a:t>
          </a:r>
          <a:endParaRPr lang="en-NG" b="1" dirty="0"/>
        </a:p>
      </dgm:t>
    </dgm:pt>
    <dgm:pt modelId="{3EDC74A4-020A-4327-8081-3EF50F0FDB09}" type="parTrans" cxnId="{30FF8F7A-979B-4EB0-9220-4C9E82C36477}">
      <dgm:prSet/>
      <dgm:spPr/>
      <dgm:t>
        <a:bodyPr/>
        <a:lstStyle/>
        <a:p>
          <a:endParaRPr lang="en-NG"/>
        </a:p>
      </dgm:t>
    </dgm:pt>
    <dgm:pt modelId="{4BB607EE-1CD6-4184-806D-01D7288806C5}" type="sibTrans" cxnId="{30FF8F7A-979B-4EB0-9220-4C9E82C36477}">
      <dgm:prSet/>
      <dgm:spPr/>
      <dgm:t>
        <a:bodyPr/>
        <a:lstStyle/>
        <a:p>
          <a:endParaRPr lang="en-NG"/>
        </a:p>
      </dgm:t>
    </dgm:pt>
    <dgm:pt modelId="{D3FF8F11-0BE0-4047-9072-AA79B55470FA}">
      <dgm:prSet/>
      <dgm:spPr/>
      <dgm:t>
        <a:bodyPr/>
        <a:lstStyle/>
        <a:p>
          <a:r>
            <a:rPr lang="en-NG" dirty="0">
              <a:latin typeface="Sitka Banner" pitchFamily="2" charset="0"/>
              <a:cs typeface="Akhbar MT" pitchFamily="2" charset="-78"/>
            </a:rPr>
            <a:t>Customer Unique ID</a:t>
          </a:r>
        </a:p>
      </dgm:t>
    </dgm:pt>
    <dgm:pt modelId="{50C809F9-8CD1-4948-8595-57B08B01A28D}" type="parTrans" cxnId="{BF0B5A5B-CDA2-4C68-97E0-790D0C9F004E}">
      <dgm:prSet/>
      <dgm:spPr/>
      <dgm:t>
        <a:bodyPr/>
        <a:lstStyle/>
        <a:p>
          <a:endParaRPr lang="en-NG"/>
        </a:p>
      </dgm:t>
    </dgm:pt>
    <dgm:pt modelId="{D8188682-EF46-44B9-8D2E-50A5085A7608}" type="sibTrans" cxnId="{BF0B5A5B-CDA2-4C68-97E0-790D0C9F004E}">
      <dgm:prSet/>
      <dgm:spPr/>
      <dgm:t>
        <a:bodyPr/>
        <a:lstStyle/>
        <a:p>
          <a:endParaRPr lang="en-NG"/>
        </a:p>
      </dgm:t>
    </dgm:pt>
    <dgm:pt modelId="{CD7A1697-4290-47CF-90A5-07D00B97511E}">
      <dgm:prSet/>
      <dgm:spPr/>
      <dgm:t>
        <a:bodyPr/>
        <a:lstStyle/>
        <a:p>
          <a:r>
            <a:rPr lang="en-NG">
              <a:latin typeface="Sitka Banner" pitchFamily="2" charset="0"/>
              <a:cs typeface="Akhbar MT" pitchFamily="2" charset="-78"/>
            </a:rPr>
            <a:t>Customer Zip Code Prefix</a:t>
          </a:r>
          <a:endParaRPr lang="en-NG" dirty="0">
            <a:latin typeface="Sitka Banner" pitchFamily="2" charset="0"/>
            <a:cs typeface="Akhbar MT" pitchFamily="2" charset="-78"/>
          </a:endParaRPr>
        </a:p>
      </dgm:t>
    </dgm:pt>
    <dgm:pt modelId="{A4A4BE9B-C1DA-4D9C-93E2-EC80FD0F6BB7}" type="parTrans" cxnId="{F94F1EAF-CD5B-451A-9EF6-B16286E841AE}">
      <dgm:prSet/>
      <dgm:spPr/>
      <dgm:t>
        <a:bodyPr/>
        <a:lstStyle/>
        <a:p>
          <a:endParaRPr lang="en-NG"/>
        </a:p>
      </dgm:t>
    </dgm:pt>
    <dgm:pt modelId="{1B280265-6EF0-47CA-B46E-A616B23DEC4E}" type="sibTrans" cxnId="{F94F1EAF-CD5B-451A-9EF6-B16286E841AE}">
      <dgm:prSet/>
      <dgm:spPr/>
      <dgm:t>
        <a:bodyPr/>
        <a:lstStyle/>
        <a:p>
          <a:endParaRPr lang="en-NG"/>
        </a:p>
      </dgm:t>
    </dgm:pt>
    <dgm:pt modelId="{736943AA-B98D-4DFE-9D2D-3FD5A81398E8}">
      <dgm:prSet/>
      <dgm:spPr/>
      <dgm:t>
        <a:bodyPr/>
        <a:lstStyle/>
        <a:p>
          <a:r>
            <a:rPr lang="en-NG">
              <a:latin typeface="Sitka Banner" pitchFamily="2" charset="0"/>
              <a:cs typeface="Akhbar MT" pitchFamily="2" charset="-78"/>
            </a:rPr>
            <a:t>Customer City</a:t>
          </a:r>
          <a:endParaRPr lang="en-NG" dirty="0">
            <a:latin typeface="Sitka Banner" pitchFamily="2" charset="0"/>
            <a:cs typeface="Akhbar MT" pitchFamily="2" charset="-78"/>
          </a:endParaRPr>
        </a:p>
      </dgm:t>
    </dgm:pt>
    <dgm:pt modelId="{5D5D068B-C54C-46E4-BF00-51BB419B9138}" type="parTrans" cxnId="{CC6E71FC-BC2B-4F24-88DE-ECF477A60903}">
      <dgm:prSet/>
      <dgm:spPr/>
      <dgm:t>
        <a:bodyPr/>
        <a:lstStyle/>
        <a:p>
          <a:endParaRPr lang="en-NG"/>
        </a:p>
      </dgm:t>
    </dgm:pt>
    <dgm:pt modelId="{38236BF1-EF7F-40C3-9934-81DFE0AA83DE}" type="sibTrans" cxnId="{CC6E71FC-BC2B-4F24-88DE-ECF477A60903}">
      <dgm:prSet/>
      <dgm:spPr/>
      <dgm:t>
        <a:bodyPr/>
        <a:lstStyle/>
        <a:p>
          <a:endParaRPr lang="en-NG"/>
        </a:p>
      </dgm:t>
    </dgm:pt>
    <dgm:pt modelId="{639F52C5-AB96-4C25-9F65-9509D963CFAF}">
      <dgm:prSet/>
      <dgm:spPr/>
      <dgm:t>
        <a:bodyPr/>
        <a:lstStyle/>
        <a:p>
          <a:r>
            <a:rPr lang="en-NG" dirty="0">
              <a:latin typeface="Sitka Banner" pitchFamily="2" charset="0"/>
              <a:cs typeface="Akhbar MT" pitchFamily="2" charset="-78"/>
            </a:rPr>
            <a:t>Customer State</a:t>
          </a:r>
        </a:p>
      </dgm:t>
    </dgm:pt>
    <dgm:pt modelId="{86E491BB-2068-4166-91F1-5620057F6F6C}" type="parTrans" cxnId="{1E17F96C-4871-47D8-9F2D-21A726295717}">
      <dgm:prSet/>
      <dgm:spPr/>
      <dgm:t>
        <a:bodyPr/>
        <a:lstStyle/>
        <a:p>
          <a:endParaRPr lang="en-NG"/>
        </a:p>
      </dgm:t>
    </dgm:pt>
    <dgm:pt modelId="{3298471E-7CD1-4772-B001-EE22B3630775}" type="sibTrans" cxnId="{1E17F96C-4871-47D8-9F2D-21A726295717}">
      <dgm:prSet/>
      <dgm:spPr/>
      <dgm:t>
        <a:bodyPr/>
        <a:lstStyle/>
        <a:p>
          <a:endParaRPr lang="en-NG"/>
        </a:p>
      </dgm:t>
    </dgm:pt>
    <dgm:pt modelId="{FE12AEC0-3330-4C3C-8A7F-2F1D8A43C7C8}" type="pres">
      <dgm:prSet presAssocID="{CD616C33-7049-4070-AFC6-B92DD20A2094}" presName="Name0" presStyleCnt="0">
        <dgm:presLayoutVars>
          <dgm:dir/>
          <dgm:animLvl val="lvl"/>
          <dgm:resizeHandles val="exact"/>
        </dgm:presLayoutVars>
      </dgm:prSet>
      <dgm:spPr/>
    </dgm:pt>
    <dgm:pt modelId="{70E5085B-AFBF-4A14-801D-806D4F4C9088}" type="pres">
      <dgm:prSet presAssocID="{FC8C537D-ADF2-4138-BBCC-AAA174F65273}" presName="composite" presStyleCnt="0"/>
      <dgm:spPr/>
    </dgm:pt>
    <dgm:pt modelId="{59E89298-7768-4597-9A97-C2ED20238ED6}" type="pres">
      <dgm:prSet presAssocID="{FC8C537D-ADF2-4138-BBCC-AAA174F65273}" presName="parTx" presStyleLbl="alignNode1" presStyleIdx="0" presStyleCnt="1">
        <dgm:presLayoutVars>
          <dgm:chMax val="0"/>
          <dgm:chPref val="0"/>
          <dgm:bulletEnabled val="1"/>
        </dgm:presLayoutVars>
      </dgm:prSet>
      <dgm:spPr/>
    </dgm:pt>
    <dgm:pt modelId="{7F9E8399-82B0-43CE-B969-96F7258E47BE}" type="pres">
      <dgm:prSet presAssocID="{FC8C537D-ADF2-4138-BBCC-AAA174F65273}" presName="desTx" presStyleLbl="alignAccFollowNode1" presStyleIdx="0" presStyleCnt="1">
        <dgm:presLayoutVars>
          <dgm:bulletEnabled val="1"/>
        </dgm:presLayoutVars>
      </dgm:prSet>
      <dgm:spPr/>
    </dgm:pt>
  </dgm:ptLst>
  <dgm:cxnLst>
    <dgm:cxn modelId="{A127C618-AFE1-4089-A0F7-5E7D9262097C}" type="presOf" srcId="{639F52C5-AB96-4C25-9F65-9509D963CFAF}" destId="{7F9E8399-82B0-43CE-B969-96F7258E47BE}" srcOrd="0" destOrd="4" presId="urn:microsoft.com/office/officeart/2005/8/layout/hList1"/>
    <dgm:cxn modelId="{3CE5C31B-3739-4038-A108-9B75121D4EAE}" type="presOf" srcId="{736943AA-B98D-4DFE-9D2D-3FD5A81398E8}" destId="{7F9E8399-82B0-43CE-B969-96F7258E47BE}" srcOrd="0" destOrd="3" presId="urn:microsoft.com/office/officeart/2005/8/layout/hList1"/>
    <dgm:cxn modelId="{58D17A28-96A0-4AF6-8365-1EB1404E551E}" srcId="{CD616C33-7049-4070-AFC6-B92DD20A2094}" destId="{FC8C537D-ADF2-4138-BBCC-AAA174F65273}" srcOrd="0" destOrd="0" parTransId="{04F4D4D3-DC92-438F-85D2-6B5DDD1C6666}" sibTransId="{BF12525E-A7F7-4F9C-A2F7-1FEE54AFC817}"/>
    <dgm:cxn modelId="{BF0B5A5B-CDA2-4C68-97E0-790D0C9F004E}" srcId="{FC8C537D-ADF2-4138-BBCC-AAA174F65273}" destId="{D3FF8F11-0BE0-4047-9072-AA79B55470FA}" srcOrd="1" destOrd="0" parTransId="{50C809F9-8CD1-4948-8595-57B08B01A28D}" sibTransId="{D8188682-EF46-44B9-8D2E-50A5085A7608}"/>
    <dgm:cxn modelId="{1E17F96C-4871-47D8-9F2D-21A726295717}" srcId="{FC8C537D-ADF2-4138-BBCC-AAA174F65273}" destId="{639F52C5-AB96-4C25-9F65-9509D963CFAF}" srcOrd="4" destOrd="0" parTransId="{86E491BB-2068-4166-91F1-5620057F6F6C}" sibTransId="{3298471E-7CD1-4772-B001-EE22B3630775}"/>
    <dgm:cxn modelId="{30FF8F7A-979B-4EB0-9220-4C9E82C36477}" srcId="{FC8C537D-ADF2-4138-BBCC-AAA174F65273}" destId="{0474B697-C61C-4FFC-AA64-D3750D8F80E9}" srcOrd="0" destOrd="0" parTransId="{3EDC74A4-020A-4327-8081-3EF50F0FDB09}" sibTransId="{4BB607EE-1CD6-4184-806D-01D7288806C5}"/>
    <dgm:cxn modelId="{05B21D90-3051-4DC9-918A-9F4CC0D16A14}" type="presOf" srcId="{CD7A1697-4290-47CF-90A5-07D00B97511E}" destId="{7F9E8399-82B0-43CE-B969-96F7258E47BE}" srcOrd="0" destOrd="2" presId="urn:microsoft.com/office/officeart/2005/8/layout/hList1"/>
    <dgm:cxn modelId="{7E83399B-7A33-4A0E-B677-65706BE687E3}" type="presOf" srcId="{CD616C33-7049-4070-AFC6-B92DD20A2094}" destId="{FE12AEC0-3330-4C3C-8A7F-2F1D8A43C7C8}" srcOrd="0" destOrd="0" presId="urn:microsoft.com/office/officeart/2005/8/layout/hList1"/>
    <dgm:cxn modelId="{D480F79F-96F6-4288-A9A0-D44EE0330BAC}" type="presOf" srcId="{0474B697-C61C-4FFC-AA64-D3750D8F80E9}" destId="{7F9E8399-82B0-43CE-B969-96F7258E47BE}" srcOrd="0" destOrd="0" presId="urn:microsoft.com/office/officeart/2005/8/layout/hList1"/>
    <dgm:cxn modelId="{F94F1EAF-CD5B-451A-9EF6-B16286E841AE}" srcId="{FC8C537D-ADF2-4138-BBCC-AAA174F65273}" destId="{CD7A1697-4290-47CF-90A5-07D00B97511E}" srcOrd="2" destOrd="0" parTransId="{A4A4BE9B-C1DA-4D9C-93E2-EC80FD0F6BB7}" sibTransId="{1B280265-6EF0-47CA-B46E-A616B23DEC4E}"/>
    <dgm:cxn modelId="{7EED6DD1-0A6E-4263-8E9B-AB5950466DA0}" type="presOf" srcId="{FC8C537D-ADF2-4138-BBCC-AAA174F65273}" destId="{59E89298-7768-4597-9A97-C2ED20238ED6}" srcOrd="0" destOrd="0" presId="urn:microsoft.com/office/officeart/2005/8/layout/hList1"/>
    <dgm:cxn modelId="{D9239FE9-DD4D-4884-B96A-BC4061F270B9}" type="presOf" srcId="{D3FF8F11-0BE0-4047-9072-AA79B55470FA}" destId="{7F9E8399-82B0-43CE-B969-96F7258E47BE}" srcOrd="0" destOrd="1" presId="urn:microsoft.com/office/officeart/2005/8/layout/hList1"/>
    <dgm:cxn modelId="{CC6E71FC-BC2B-4F24-88DE-ECF477A60903}" srcId="{FC8C537D-ADF2-4138-BBCC-AAA174F65273}" destId="{736943AA-B98D-4DFE-9D2D-3FD5A81398E8}" srcOrd="3" destOrd="0" parTransId="{5D5D068B-C54C-46E4-BF00-51BB419B9138}" sibTransId="{38236BF1-EF7F-40C3-9934-81DFE0AA83DE}"/>
    <dgm:cxn modelId="{CCD92894-6D15-4415-9172-D8493FED6061}" type="presParOf" srcId="{FE12AEC0-3330-4C3C-8A7F-2F1D8A43C7C8}" destId="{70E5085B-AFBF-4A14-801D-806D4F4C9088}" srcOrd="0" destOrd="0" presId="urn:microsoft.com/office/officeart/2005/8/layout/hList1"/>
    <dgm:cxn modelId="{63AACC77-25BF-4171-82DE-CB3DDEBD2E4A}" type="presParOf" srcId="{70E5085B-AFBF-4A14-801D-806D4F4C9088}" destId="{59E89298-7768-4597-9A97-C2ED20238ED6}" srcOrd="0" destOrd="0" presId="urn:microsoft.com/office/officeart/2005/8/layout/hList1"/>
    <dgm:cxn modelId="{DC666E85-F5AA-45D9-BE94-93C609418D7B}" type="presParOf" srcId="{70E5085B-AFBF-4A14-801D-806D4F4C9088}" destId="{7F9E8399-82B0-43CE-B969-96F7258E47B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31EFA-4594-42F3-8C5D-67C18BD085C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D3C49D97-750A-4C6D-9CC2-14AD44482988}">
      <dgm:prSet/>
      <dgm:spPr>
        <a:solidFill>
          <a:schemeClr val="tx1"/>
        </a:solidFill>
        <a:ln>
          <a:solidFill>
            <a:schemeClr val="tx1"/>
          </a:solidFill>
        </a:ln>
      </dgm:spPr>
      <dgm:t>
        <a:bodyPr/>
        <a:lstStyle/>
        <a:p>
          <a:r>
            <a:rPr lang="en-NG" b="1" dirty="0"/>
            <a:t>BUSINESS CALENDAR</a:t>
          </a:r>
          <a:endParaRPr lang="en-NG" dirty="0"/>
        </a:p>
      </dgm:t>
    </dgm:pt>
    <dgm:pt modelId="{4029A69F-6E80-4943-BCE9-3037EF58B17C}" type="parTrans" cxnId="{5AD132B2-831D-4A8C-A996-4F29A783F0C0}">
      <dgm:prSet/>
      <dgm:spPr/>
      <dgm:t>
        <a:bodyPr/>
        <a:lstStyle/>
        <a:p>
          <a:endParaRPr lang="en-NG"/>
        </a:p>
      </dgm:t>
    </dgm:pt>
    <dgm:pt modelId="{D6336E37-FDD3-4A8F-9C29-E38FDF47CE87}" type="sibTrans" cxnId="{5AD132B2-831D-4A8C-A996-4F29A783F0C0}">
      <dgm:prSet/>
      <dgm:spPr/>
      <dgm:t>
        <a:bodyPr/>
        <a:lstStyle/>
        <a:p>
          <a:endParaRPr lang="en-NG"/>
        </a:p>
      </dgm:t>
    </dgm:pt>
    <dgm:pt modelId="{D9B51B5B-8AC1-47BB-B651-D37EEEE460BC}">
      <dgm:prSet/>
      <dgm:spPr/>
      <dgm:t>
        <a:bodyPr/>
        <a:lstStyle/>
        <a:p>
          <a:r>
            <a:rPr lang="en-NG" sz="1000" dirty="0">
              <a:latin typeface="Sitka Banner" pitchFamily="2" charset="0"/>
            </a:rPr>
            <a:t>Year</a:t>
          </a:r>
        </a:p>
      </dgm:t>
    </dgm:pt>
    <dgm:pt modelId="{6CC16015-EC05-4608-9271-91F716F06843}" type="parTrans" cxnId="{51BD6817-6AE6-4F33-B269-F99682B873C1}">
      <dgm:prSet/>
      <dgm:spPr/>
      <dgm:t>
        <a:bodyPr/>
        <a:lstStyle/>
        <a:p>
          <a:endParaRPr lang="en-NG"/>
        </a:p>
      </dgm:t>
    </dgm:pt>
    <dgm:pt modelId="{7E9017DB-74A2-4610-9E30-8E977096A5AC}" type="sibTrans" cxnId="{51BD6817-6AE6-4F33-B269-F99682B873C1}">
      <dgm:prSet/>
      <dgm:spPr/>
      <dgm:t>
        <a:bodyPr/>
        <a:lstStyle/>
        <a:p>
          <a:endParaRPr lang="en-NG"/>
        </a:p>
      </dgm:t>
    </dgm:pt>
    <dgm:pt modelId="{6B9B56D5-ADE7-4441-ADDF-7A453BD404C4}">
      <dgm:prSet/>
      <dgm:spPr/>
      <dgm:t>
        <a:bodyPr/>
        <a:lstStyle/>
        <a:p>
          <a:r>
            <a:rPr lang="en-NG" sz="1000" dirty="0">
              <a:latin typeface="Sitka Banner" pitchFamily="2" charset="0"/>
            </a:rPr>
            <a:t>Quarter</a:t>
          </a:r>
        </a:p>
      </dgm:t>
    </dgm:pt>
    <dgm:pt modelId="{D2A9F625-44EE-40BE-91A7-95118720D733}" type="parTrans" cxnId="{69C2B5E0-278B-4A67-8F28-D688BADC2DA5}">
      <dgm:prSet/>
      <dgm:spPr/>
      <dgm:t>
        <a:bodyPr/>
        <a:lstStyle/>
        <a:p>
          <a:endParaRPr lang="en-NG"/>
        </a:p>
      </dgm:t>
    </dgm:pt>
    <dgm:pt modelId="{E4FC3923-0C28-46A4-A56D-B260DFD5635D}" type="sibTrans" cxnId="{69C2B5E0-278B-4A67-8F28-D688BADC2DA5}">
      <dgm:prSet/>
      <dgm:spPr/>
      <dgm:t>
        <a:bodyPr/>
        <a:lstStyle/>
        <a:p>
          <a:endParaRPr lang="en-NG"/>
        </a:p>
      </dgm:t>
    </dgm:pt>
    <dgm:pt modelId="{C7BA0CD2-575C-4849-B71B-B489A60F0EDF}">
      <dgm:prSet custT="1"/>
      <dgm:spPr/>
      <dgm:t>
        <a:bodyPr/>
        <a:lstStyle/>
        <a:p>
          <a:r>
            <a:rPr lang="en-NG" sz="1100" b="1" dirty="0">
              <a:latin typeface="Sitka Banner" pitchFamily="2" charset="0"/>
            </a:rPr>
            <a:t>Date</a:t>
          </a:r>
          <a:endParaRPr lang="en-NG" sz="1000" dirty="0">
            <a:latin typeface="Sitka Banner" pitchFamily="2" charset="0"/>
          </a:endParaRPr>
        </a:p>
      </dgm:t>
    </dgm:pt>
    <dgm:pt modelId="{98C9568E-FAFA-4541-B2F2-EF103663138B}" type="parTrans" cxnId="{3CA331F2-85DB-40AC-8F33-73DA7512A9F6}">
      <dgm:prSet/>
      <dgm:spPr/>
      <dgm:t>
        <a:bodyPr/>
        <a:lstStyle/>
        <a:p>
          <a:endParaRPr lang="en-NG"/>
        </a:p>
      </dgm:t>
    </dgm:pt>
    <dgm:pt modelId="{D0D978C1-B9EF-499C-9627-FE45611DBFAF}" type="sibTrans" cxnId="{3CA331F2-85DB-40AC-8F33-73DA7512A9F6}">
      <dgm:prSet/>
      <dgm:spPr/>
      <dgm:t>
        <a:bodyPr/>
        <a:lstStyle/>
        <a:p>
          <a:endParaRPr lang="en-NG"/>
        </a:p>
      </dgm:t>
    </dgm:pt>
    <dgm:pt modelId="{ED5E317D-34FA-4494-AD26-F3417EA8302A}">
      <dgm:prSet/>
      <dgm:spPr/>
      <dgm:t>
        <a:bodyPr/>
        <a:lstStyle/>
        <a:p>
          <a:r>
            <a:rPr lang="en-NG" sz="1000" dirty="0">
              <a:latin typeface="Sitka Banner" pitchFamily="2" charset="0"/>
            </a:rPr>
            <a:t>Day</a:t>
          </a:r>
        </a:p>
      </dgm:t>
    </dgm:pt>
    <dgm:pt modelId="{23BA5BF4-8E2C-4ABE-97DE-6B2A41A80BD0}" type="parTrans" cxnId="{4F640551-F02C-431A-9029-0A2049DFC285}">
      <dgm:prSet/>
      <dgm:spPr/>
      <dgm:t>
        <a:bodyPr/>
        <a:lstStyle/>
        <a:p>
          <a:endParaRPr lang="en-NG"/>
        </a:p>
      </dgm:t>
    </dgm:pt>
    <dgm:pt modelId="{6E287FBB-3B9C-419B-9481-672A1A98597F}" type="sibTrans" cxnId="{4F640551-F02C-431A-9029-0A2049DFC285}">
      <dgm:prSet/>
      <dgm:spPr/>
      <dgm:t>
        <a:bodyPr/>
        <a:lstStyle/>
        <a:p>
          <a:endParaRPr lang="en-NG"/>
        </a:p>
      </dgm:t>
    </dgm:pt>
    <dgm:pt modelId="{FBDB3DB5-8274-4682-AB9D-BE3EA7357BB1}">
      <dgm:prSet/>
      <dgm:spPr/>
      <dgm:t>
        <a:bodyPr/>
        <a:lstStyle/>
        <a:p>
          <a:r>
            <a:rPr lang="en-NG" sz="1000" dirty="0">
              <a:latin typeface="Sitka Banner" pitchFamily="2" charset="0"/>
            </a:rPr>
            <a:t>Month</a:t>
          </a:r>
        </a:p>
      </dgm:t>
    </dgm:pt>
    <dgm:pt modelId="{B61311DC-8952-4D6D-9AEA-597DC738E68F}" type="parTrans" cxnId="{78C84C13-68A7-423F-AE1D-FC6CC72BDB24}">
      <dgm:prSet/>
      <dgm:spPr/>
      <dgm:t>
        <a:bodyPr/>
        <a:lstStyle/>
        <a:p>
          <a:endParaRPr lang="en-NG"/>
        </a:p>
      </dgm:t>
    </dgm:pt>
    <dgm:pt modelId="{73DB516A-AC6D-4C83-A18C-891822994742}" type="sibTrans" cxnId="{78C84C13-68A7-423F-AE1D-FC6CC72BDB24}">
      <dgm:prSet/>
      <dgm:spPr/>
      <dgm:t>
        <a:bodyPr/>
        <a:lstStyle/>
        <a:p>
          <a:endParaRPr lang="en-NG"/>
        </a:p>
      </dgm:t>
    </dgm:pt>
    <dgm:pt modelId="{6B19FABC-ABF3-471D-9878-AD44B57A6816}" type="pres">
      <dgm:prSet presAssocID="{DF331EFA-4594-42F3-8C5D-67C18BD085C6}" presName="Name0" presStyleCnt="0">
        <dgm:presLayoutVars>
          <dgm:dir/>
          <dgm:animLvl val="lvl"/>
          <dgm:resizeHandles val="exact"/>
        </dgm:presLayoutVars>
      </dgm:prSet>
      <dgm:spPr/>
    </dgm:pt>
    <dgm:pt modelId="{951BDB72-FA25-42A1-AC5D-6054B5C06979}" type="pres">
      <dgm:prSet presAssocID="{D3C49D97-750A-4C6D-9CC2-14AD44482988}" presName="composite" presStyleCnt="0"/>
      <dgm:spPr/>
    </dgm:pt>
    <dgm:pt modelId="{2BE11C61-6383-406D-9186-4A5EE43A790C}" type="pres">
      <dgm:prSet presAssocID="{D3C49D97-750A-4C6D-9CC2-14AD44482988}" presName="parTx" presStyleLbl="alignNode1" presStyleIdx="0" presStyleCnt="1">
        <dgm:presLayoutVars>
          <dgm:chMax val="0"/>
          <dgm:chPref val="0"/>
          <dgm:bulletEnabled val="1"/>
        </dgm:presLayoutVars>
      </dgm:prSet>
      <dgm:spPr/>
    </dgm:pt>
    <dgm:pt modelId="{2EA6E58B-52E0-437D-951E-9C811CD5B511}" type="pres">
      <dgm:prSet presAssocID="{D3C49D97-750A-4C6D-9CC2-14AD44482988}" presName="desTx" presStyleLbl="alignAccFollowNode1" presStyleIdx="0" presStyleCnt="1">
        <dgm:presLayoutVars>
          <dgm:bulletEnabled val="1"/>
        </dgm:presLayoutVars>
      </dgm:prSet>
      <dgm:spPr/>
    </dgm:pt>
  </dgm:ptLst>
  <dgm:cxnLst>
    <dgm:cxn modelId="{78C84C13-68A7-423F-AE1D-FC6CC72BDB24}" srcId="{D3C49D97-750A-4C6D-9CC2-14AD44482988}" destId="{FBDB3DB5-8274-4682-AB9D-BE3EA7357BB1}" srcOrd="3" destOrd="0" parTransId="{B61311DC-8952-4D6D-9AEA-597DC738E68F}" sibTransId="{73DB516A-AC6D-4C83-A18C-891822994742}"/>
    <dgm:cxn modelId="{C76CE513-8923-42C0-9D20-04421D27705C}" type="presOf" srcId="{D3C49D97-750A-4C6D-9CC2-14AD44482988}" destId="{2BE11C61-6383-406D-9186-4A5EE43A790C}" srcOrd="0" destOrd="0" presId="urn:microsoft.com/office/officeart/2005/8/layout/hList1"/>
    <dgm:cxn modelId="{51BD6817-6AE6-4F33-B269-F99682B873C1}" srcId="{D3C49D97-750A-4C6D-9CC2-14AD44482988}" destId="{D9B51B5B-8AC1-47BB-B651-D37EEEE460BC}" srcOrd="0" destOrd="0" parTransId="{6CC16015-EC05-4608-9271-91F716F06843}" sibTransId="{7E9017DB-74A2-4610-9E30-8E977096A5AC}"/>
    <dgm:cxn modelId="{345B7017-93A9-4371-89D2-B6D706099EFA}" type="presOf" srcId="{D9B51B5B-8AC1-47BB-B651-D37EEEE460BC}" destId="{2EA6E58B-52E0-437D-951E-9C811CD5B511}" srcOrd="0" destOrd="0" presId="urn:microsoft.com/office/officeart/2005/8/layout/hList1"/>
    <dgm:cxn modelId="{F3099042-69DE-402D-9EC0-08B2DE98966C}" type="presOf" srcId="{6B9B56D5-ADE7-4441-ADDF-7A453BD404C4}" destId="{2EA6E58B-52E0-437D-951E-9C811CD5B511}" srcOrd="0" destOrd="1" presId="urn:microsoft.com/office/officeart/2005/8/layout/hList1"/>
    <dgm:cxn modelId="{8A425E68-E501-4D10-A560-5761EDB93B46}" type="presOf" srcId="{DF331EFA-4594-42F3-8C5D-67C18BD085C6}" destId="{6B19FABC-ABF3-471D-9878-AD44B57A6816}" srcOrd="0" destOrd="0" presId="urn:microsoft.com/office/officeart/2005/8/layout/hList1"/>
    <dgm:cxn modelId="{4F640551-F02C-431A-9029-0A2049DFC285}" srcId="{D3C49D97-750A-4C6D-9CC2-14AD44482988}" destId="{ED5E317D-34FA-4494-AD26-F3417EA8302A}" srcOrd="4" destOrd="0" parTransId="{23BA5BF4-8E2C-4ABE-97DE-6B2A41A80BD0}" sibTransId="{6E287FBB-3B9C-419B-9481-672A1A98597F}"/>
    <dgm:cxn modelId="{8DE0B39A-0A51-401A-9D3C-AD089DDFDD58}" type="presOf" srcId="{C7BA0CD2-575C-4849-B71B-B489A60F0EDF}" destId="{2EA6E58B-52E0-437D-951E-9C811CD5B511}" srcOrd="0" destOrd="2" presId="urn:microsoft.com/office/officeart/2005/8/layout/hList1"/>
    <dgm:cxn modelId="{5AD132B2-831D-4A8C-A996-4F29A783F0C0}" srcId="{DF331EFA-4594-42F3-8C5D-67C18BD085C6}" destId="{D3C49D97-750A-4C6D-9CC2-14AD44482988}" srcOrd="0" destOrd="0" parTransId="{4029A69F-6E80-4943-BCE9-3037EF58B17C}" sibTransId="{D6336E37-FDD3-4A8F-9C29-E38FDF47CE87}"/>
    <dgm:cxn modelId="{786028B6-B8F9-4BC9-A517-2A489E601BED}" type="presOf" srcId="{FBDB3DB5-8274-4682-AB9D-BE3EA7357BB1}" destId="{2EA6E58B-52E0-437D-951E-9C811CD5B511}" srcOrd="0" destOrd="3" presId="urn:microsoft.com/office/officeart/2005/8/layout/hList1"/>
    <dgm:cxn modelId="{69C2B5E0-278B-4A67-8F28-D688BADC2DA5}" srcId="{D3C49D97-750A-4C6D-9CC2-14AD44482988}" destId="{6B9B56D5-ADE7-4441-ADDF-7A453BD404C4}" srcOrd="1" destOrd="0" parTransId="{D2A9F625-44EE-40BE-91A7-95118720D733}" sibTransId="{E4FC3923-0C28-46A4-A56D-B260DFD5635D}"/>
    <dgm:cxn modelId="{BB5E48E7-9ABB-4E92-AD2B-B628970A7932}" type="presOf" srcId="{ED5E317D-34FA-4494-AD26-F3417EA8302A}" destId="{2EA6E58B-52E0-437D-951E-9C811CD5B511}" srcOrd="0" destOrd="4" presId="urn:microsoft.com/office/officeart/2005/8/layout/hList1"/>
    <dgm:cxn modelId="{3CA331F2-85DB-40AC-8F33-73DA7512A9F6}" srcId="{D3C49D97-750A-4C6D-9CC2-14AD44482988}" destId="{C7BA0CD2-575C-4849-B71B-B489A60F0EDF}" srcOrd="2" destOrd="0" parTransId="{98C9568E-FAFA-4541-B2F2-EF103663138B}" sibTransId="{D0D978C1-B9EF-499C-9627-FE45611DBFAF}"/>
    <dgm:cxn modelId="{72B56769-23C3-489B-8AE4-213BDA059793}" type="presParOf" srcId="{6B19FABC-ABF3-471D-9878-AD44B57A6816}" destId="{951BDB72-FA25-42A1-AC5D-6054B5C06979}" srcOrd="0" destOrd="0" presId="urn:microsoft.com/office/officeart/2005/8/layout/hList1"/>
    <dgm:cxn modelId="{CC1727C9-C819-4019-BE74-0326921BDB12}" type="presParOf" srcId="{951BDB72-FA25-42A1-AC5D-6054B5C06979}" destId="{2BE11C61-6383-406D-9186-4A5EE43A790C}" srcOrd="0" destOrd="0" presId="urn:microsoft.com/office/officeart/2005/8/layout/hList1"/>
    <dgm:cxn modelId="{601C9929-CBC9-4BCA-8E51-515FFDBD1241}" type="presParOf" srcId="{951BDB72-FA25-42A1-AC5D-6054B5C06979}" destId="{2EA6E58B-52E0-437D-951E-9C811CD5B511}"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C98AE0-42FF-4079-994F-D13EAFE494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CEE3E3A0-CABB-4D0D-8314-3CEB6C2A1FA7}">
      <dgm:prSet/>
      <dgm:spPr>
        <a:solidFill>
          <a:schemeClr val="tx1"/>
        </a:solidFill>
        <a:ln>
          <a:solidFill>
            <a:schemeClr val="tx1"/>
          </a:solidFill>
        </a:ln>
      </dgm:spPr>
      <dgm:t>
        <a:bodyPr/>
        <a:lstStyle/>
        <a:p>
          <a:r>
            <a:rPr lang="en-NG" b="1" dirty="0"/>
            <a:t>ORDER DETAILS</a:t>
          </a:r>
          <a:endParaRPr lang="en-NG" dirty="0"/>
        </a:p>
      </dgm:t>
    </dgm:pt>
    <dgm:pt modelId="{6E54CB27-ACF4-4E9F-8ABD-58AD9C90E0A9}" type="parTrans" cxnId="{09EDA3A7-66F2-4823-9622-926F9DA96930}">
      <dgm:prSet/>
      <dgm:spPr/>
      <dgm:t>
        <a:bodyPr/>
        <a:lstStyle/>
        <a:p>
          <a:endParaRPr lang="en-NG"/>
        </a:p>
      </dgm:t>
    </dgm:pt>
    <dgm:pt modelId="{FAE10133-3C6D-46FF-8EE1-2F52AD5598BA}" type="sibTrans" cxnId="{09EDA3A7-66F2-4823-9622-926F9DA96930}">
      <dgm:prSet/>
      <dgm:spPr/>
      <dgm:t>
        <a:bodyPr/>
        <a:lstStyle/>
        <a:p>
          <a:endParaRPr lang="en-NG"/>
        </a:p>
      </dgm:t>
    </dgm:pt>
    <dgm:pt modelId="{25F5789A-4038-41DE-B143-FEE36E7EEE50}">
      <dgm:prSet custT="1"/>
      <dgm:spPr/>
      <dgm:t>
        <a:bodyPr/>
        <a:lstStyle/>
        <a:p>
          <a:r>
            <a:rPr lang="en-NG" sz="1100" b="1" dirty="0">
              <a:latin typeface="Sitka Banner" pitchFamily="2" charset="0"/>
              <a:cs typeface="Akhbar MT" pitchFamily="2" charset="-78"/>
            </a:rPr>
            <a:t>Order ID</a:t>
          </a:r>
          <a:endParaRPr lang="en-NG" sz="1100" b="1" dirty="0"/>
        </a:p>
      </dgm:t>
    </dgm:pt>
    <dgm:pt modelId="{72D34C67-D7F1-4E65-BD6D-8DE7A4DCBC5C}" type="parTrans" cxnId="{5DB9444F-6AFB-4C7F-AC02-09F8B316BB49}">
      <dgm:prSet/>
      <dgm:spPr/>
      <dgm:t>
        <a:bodyPr/>
        <a:lstStyle/>
        <a:p>
          <a:endParaRPr lang="en-NG"/>
        </a:p>
      </dgm:t>
    </dgm:pt>
    <dgm:pt modelId="{2877F0CD-0DB7-43B3-9B3F-6F0F176AD1F1}" type="sibTrans" cxnId="{5DB9444F-6AFB-4C7F-AC02-09F8B316BB49}">
      <dgm:prSet/>
      <dgm:spPr/>
      <dgm:t>
        <a:bodyPr/>
        <a:lstStyle/>
        <a:p>
          <a:endParaRPr lang="en-NG"/>
        </a:p>
      </dgm:t>
    </dgm:pt>
    <dgm:pt modelId="{17723270-0C04-404F-8E95-834E9686226C}">
      <dgm:prSet/>
      <dgm:spPr/>
      <dgm:t>
        <a:bodyPr/>
        <a:lstStyle/>
        <a:p>
          <a:r>
            <a:rPr lang="en-NG" sz="900" dirty="0">
              <a:latin typeface="Sitka Banner" pitchFamily="2" charset="0"/>
              <a:cs typeface="Akhbar MT" pitchFamily="2" charset="-78"/>
            </a:rPr>
            <a:t>Customer ID</a:t>
          </a:r>
        </a:p>
      </dgm:t>
    </dgm:pt>
    <dgm:pt modelId="{7FCD7AE6-5B84-41EC-9DD0-16B99D96C1CA}" type="parTrans" cxnId="{1859E9A4-AABC-40D6-93DB-02F4405EC310}">
      <dgm:prSet/>
      <dgm:spPr/>
      <dgm:t>
        <a:bodyPr/>
        <a:lstStyle/>
        <a:p>
          <a:endParaRPr lang="en-NG"/>
        </a:p>
      </dgm:t>
    </dgm:pt>
    <dgm:pt modelId="{D970E588-4194-4406-87CB-CCC1F921448D}" type="sibTrans" cxnId="{1859E9A4-AABC-40D6-93DB-02F4405EC310}">
      <dgm:prSet/>
      <dgm:spPr/>
      <dgm:t>
        <a:bodyPr/>
        <a:lstStyle/>
        <a:p>
          <a:endParaRPr lang="en-NG"/>
        </a:p>
      </dgm:t>
    </dgm:pt>
    <dgm:pt modelId="{87F84015-2DCC-4A75-80E2-00B00E46FD39}">
      <dgm:prSet/>
      <dgm:spPr/>
      <dgm:t>
        <a:bodyPr/>
        <a:lstStyle/>
        <a:p>
          <a:r>
            <a:rPr lang="en-NG" sz="900" dirty="0">
              <a:latin typeface="Sitka Banner" pitchFamily="2" charset="0"/>
              <a:cs typeface="Akhbar MT" pitchFamily="2" charset="-78"/>
            </a:rPr>
            <a:t>Order Status</a:t>
          </a:r>
        </a:p>
      </dgm:t>
    </dgm:pt>
    <dgm:pt modelId="{1FFB3F26-3B49-45AC-B1B1-20EC505B5028}" type="parTrans" cxnId="{89E61D7B-B5BF-40CE-9505-CCB7B141F1A6}">
      <dgm:prSet/>
      <dgm:spPr/>
      <dgm:t>
        <a:bodyPr/>
        <a:lstStyle/>
        <a:p>
          <a:endParaRPr lang="en-NG"/>
        </a:p>
      </dgm:t>
    </dgm:pt>
    <dgm:pt modelId="{E5AA287F-F151-4A34-A214-0DCE9B0ECE12}" type="sibTrans" cxnId="{89E61D7B-B5BF-40CE-9505-CCB7B141F1A6}">
      <dgm:prSet/>
      <dgm:spPr/>
      <dgm:t>
        <a:bodyPr/>
        <a:lstStyle/>
        <a:p>
          <a:endParaRPr lang="en-NG"/>
        </a:p>
      </dgm:t>
    </dgm:pt>
    <dgm:pt modelId="{33AB2AA7-E6BD-4733-8F17-2EE45ED288D7}">
      <dgm:prSet/>
      <dgm:spPr/>
      <dgm:t>
        <a:bodyPr/>
        <a:lstStyle/>
        <a:p>
          <a:r>
            <a:rPr lang="en-NG" sz="900" dirty="0">
              <a:latin typeface="Sitka Banner" pitchFamily="2" charset="0"/>
              <a:cs typeface="Akhbar MT" pitchFamily="2" charset="-78"/>
            </a:rPr>
            <a:t>Order Purchase Timestamp</a:t>
          </a:r>
        </a:p>
      </dgm:t>
    </dgm:pt>
    <dgm:pt modelId="{0D3C015C-197B-462C-9D1C-E7D3F355B053}" type="parTrans" cxnId="{675BCDDD-DBAD-417B-A179-8E87709C9CE8}">
      <dgm:prSet/>
      <dgm:spPr/>
      <dgm:t>
        <a:bodyPr/>
        <a:lstStyle/>
        <a:p>
          <a:endParaRPr lang="en-NG"/>
        </a:p>
      </dgm:t>
    </dgm:pt>
    <dgm:pt modelId="{025C1855-072E-44F8-A7DF-54E39C25CC28}" type="sibTrans" cxnId="{675BCDDD-DBAD-417B-A179-8E87709C9CE8}">
      <dgm:prSet/>
      <dgm:spPr/>
      <dgm:t>
        <a:bodyPr/>
        <a:lstStyle/>
        <a:p>
          <a:endParaRPr lang="en-NG"/>
        </a:p>
      </dgm:t>
    </dgm:pt>
    <dgm:pt modelId="{A3221A57-C84C-40E9-98C1-2F61D1E1E4CC}">
      <dgm:prSet custT="1"/>
      <dgm:spPr/>
      <dgm:t>
        <a:bodyPr/>
        <a:lstStyle/>
        <a:p>
          <a:r>
            <a:rPr lang="en-NG" sz="1100" b="1" dirty="0">
              <a:latin typeface="Sitka Banner" pitchFamily="2" charset="0"/>
              <a:cs typeface="Akhbar MT" pitchFamily="2" charset="-78"/>
            </a:rPr>
            <a:t>Order Purchase Date</a:t>
          </a:r>
        </a:p>
      </dgm:t>
    </dgm:pt>
    <dgm:pt modelId="{31D21A1E-F01D-408F-BFCA-8994B9583FC5}" type="parTrans" cxnId="{913B2D57-0B1B-477A-B1EB-8BAA35A182F0}">
      <dgm:prSet/>
      <dgm:spPr/>
      <dgm:t>
        <a:bodyPr/>
        <a:lstStyle/>
        <a:p>
          <a:endParaRPr lang="en-NG"/>
        </a:p>
      </dgm:t>
    </dgm:pt>
    <dgm:pt modelId="{CDA60C61-A75F-45AA-B87A-83773F676B34}" type="sibTrans" cxnId="{913B2D57-0B1B-477A-B1EB-8BAA35A182F0}">
      <dgm:prSet/>
      <dgm:spPr/>
      <dgm:t>
        <a:bodyPr/>
        <a:lstStyle/>
        <a:p>
          <a:endParaRPr lang="en-NG"/>
        </a:p>
      </dgm:t>
    </dgm:pt>
    <dgm:pt modelId="{45BA63FF-F746-47E5-B521-C6BECD70157A}">
      <dgm:prSet/>
      <dgm:spPr/>
      <dgm:t>
        <a:bodyPr/>
        <a:lstStyle/>
        <a:p>
          <a:r>
            <a:rPr lang="en-NG" sz="900" dirty="0">
              <a:latin typeface="Sitka Banner" pitchFamily="2" charset="0"/>
              <a:cs typeface="Akhbar MT" pitchFamily="2" charset="-78"/>
            </a:rPr>
            <a:t>Order Approved at</a:t>
          </a:r>
          <a:endParaRPr lang="en-NG" sz="900" dirty="0"/>
        </a:p>
      </dgm:t>
    </dgm:pt>
    <dgm:pt modelId="{A9683BE0-8203-4A9B-AB14-D1AB13469A84}" type="parTrans" cxnId="{77A1DCA6-7998-4F8E-BE39-CC2B5E74FAC0}">
      <dgm:prSet/>
      <dgm:spPr/>
      <dgm:t>
        <a:bodyPr/>
        <a:lstStyle/>
        <a:p>
          <a:endParaRPr lang="en-NG"/>
        </a:p>
      </dgm:t>
    </dgm:pt>
    <dgm:pt modelId="{6CAD3721-C185-45C0-8CA1-E9AACF3C0DB4}" type="sibTrans" cxnId="{77A1DCA6-7998-4F8E-BE39-CC2B5E74FAC0}">
      <dgm:prSet/>
      <dgm:spPr/>
      <dgm:t>
        <a:bodyPr/>
        <a:lstStyle/>
        <a:p>
          <a:endParaRPr lang="en-NG"/>
        </a:p>
      </dgm:t>
    </dgm:pt>
    <dgm:pt modelId="{84BD205E-4889-44AD-945D-719BCA713EE4}">
      <dgm:prSet/>
      <dgm:spPr/>
      <dgm:t>
        <a:bodyPr/>
        <a:lstStyle/>
        <a:p>
          <a:pPr>
            <a:buFont typeface="Arial" panose="020B0604020202020204" pitchFamily="34" charset="0"/>
            <a:buChar char="•"/>
          </a:pPr>
          <a:r>
            <a:rPr lang="en-NG" sz="900" dirty="0">
              <a:latin typeface="Sitka Banner" pitchFamily="2" charset="0"/>
              <a:cs typeface="Akhbar MT" pitchFamily="2" charset="-78"/>
            </a:rPr>
            <a:t>Order Delivered Carrier date</a:t>
          </a:r>
          <a:endParaRPr lang="en-NG" sz="900" dirty="0"/>
        </a:p>
      </dgm:t>
    </dgm:pt>
    <dgm:pt modelId="{C9AE4359-2D20-441D-B836-A73B96AF51CA}" type="parTrans" cxnId="{0B4F5A71-EFF0-4322-9BBD-16BF7FF95642}">
      <dgm:prSet/>
      <dgm:spPr/>
      <dgm:t>
        <a:bodyPr/>
        <a:lstStyle/>
        <a:p>
          <a:endParaRPr lang="en-NG"/>
        </a:p>
      </dgm:t>
    </dgm:pt>
    <dgm:pt modelId="{C8C2C818-12A0-4E33-83C0-45C3BF0571EB}" type="sibTrans" cxnId="{0B4F5A71-EFF0-4322-9BBD-16BF7FF95642}">
      <dgm:prSet/>
      <dgm:spPr/>
      <dgm:t>
        <a:bodyPr/>
        <a:lstStyle/>
        <a:p>
          <a:endParaRPr lang="en-NG"/>
        </a:p>
      </dgm:t>
    </dgm:pt>
    <dgm:pt modelId="{376E54B0-64CF-4DBB-BEFE-E53BA0B5A064}">
      <dgm:prSet/>
      <dgm:spPr/>
      <dgm:t>
        <a:bodyPr/>
        <a:lstStyle/>
        <a:p>
          <a:r>
            <a:rPr lang="en-NG" sz="900" dirty="0">
              <a:latin typeface="Sitka Banner" pitchFamily="2" charset="0"/>
              <a:cs typeface="Akhbar MT" pitchFamily="2" charset="-78"/>
            </a:rPr>
            <a:t>Order Delivered Customer Date</a:t>
          </a:r>
        </a:p>
      </dgm:t>
    </dgm:pt>
    <dgm:pt modelId="{20A33FE7-6A6D-4877-9169-4F8CA055A2C5}" type="sibTrans" cxnId="{80400A80-6B18-41A0-BFD5-2D25D41A82C3}">
      <dgm:prSet/>
      <dgm:spPr/>
      <dgm:t>
        <a:bodyPr/>
        <a:lstStyle/>
        <a:p>
          <a:endParaRPr lang="en-NG"/>
        </a:p>
      </dgm:t>
    </dgm:pt>
    <dgm:pt modelId="{89A7814A-E494-435A-89A3-C8C313A90DB3}" type="parTrans" cxnId="{80400A80-6B18-41A0-BFD5-2D25D41A82C3}">
      <dgm:prSet/>
      <dgm:spPr/>
      <dgm:t>
        <a:bodyPr/>
        <a:lstStyle/>
        <a:p>
          <a:endParaRPr lang="en-NG"/>
        </a:p>
      </dgm:t>
    </dgm:pt>
    <dgm:pt modelId="{D2CB14AA-EBB5-4D60-B3EE-44CF0CBFC8E0}">
      <dgm:prSet/>
      <dgm:spPr/>
      <dgm:t>
        <a:bodyPr/>
        <a:lstStyle/>
        <a:p>
          <a:r>
            <a:rPr lang="en-NG" sz="900" dirty="0">
              <a:latin typeface="Sitka Banner" pitchFamily="2" charset="0"/>
              <a:cs typeface="Akhbar MT" pitchFamily="2" charset="-78"/>
            </a:rPr>
            <a:t>Order Estimated Delivery Time</a:t>
          </a:r>
        </a:p>
      </dgm:t>
    </dgm:pt>
    <dgm:pt modelId="{D24D68CD-6C93-4A76-B49D-74F4FAA56F15}" type="sibTrans" cxnId="{0D1AF95E-7C9B-461B-8092-0BC599CF4904}">
      <dgm:prSet/>
      <dgm:spPr/>
      <dgm:t>
        <a:bodyPr/>
        <a:lstStyle/>
        <a:p>
          <a:endParaRPr lang="en-NG"/>
        </a:p>
      </dgm:t>
    </dgm:pt>
    <dgm:pt modelId="{E57BDDB5-2B7B-45A3-8662-06C2441A7D24}" type="parTrans" cxnId="{0D1AF95E-7C9B-461B-8092-0BC599CF4904}">
      <dgm:prSet/>
      <dgm:spPr/>
      <dgm:t>
        <a:bodyPr/>
        <a:lstStyle/>
        <a:p>
          <a:endParaRPr lang="en-NG"/>
        </a:p>
      </dgm:t>
    </dgm:pt>
    <dgm:pt modelId="{228E98A2-D7D4-42B2-A5AE-9B1EF6E107D9}" type="pres">
      <dgm:prSet presAssocID="{1FC98AE0-42FF-4079-994F-D13EAFE49445}" presName="Name0" presStyleCnt="0">
        <dgm:presLayoutVars>
          <dgm:dir/>
          <dgm:animLvl val="lvl"/>
          <dgm:resizeHandles val="exact"/>
        </dgm:presLayoutVars>
      </dgm:prSet>
      <dgm:spPr/>
    </dgm:pt>
    <dgm:pt modelId="{33162FEA-1C26-4D91-95CE-2D790AF0FF41}" type="pres">
      <dgm:prSet presAssocID="{CEE3E3A0-CABB-4D0D-8314-3CEB6C2A1FA7}" presName="composite" presStyleCnt="0"/>
      <dgm:spPr/>
    </dgm:pt>
    <dgm:pt modelId="{076F2C7B-6742-4164-9F69-73E9FA00E401}" type="pres">
      <dgm:prSet presAssocID="{CEE3E3A0-CABB-4D0D-8314-3CEB6C2A1FA7}" presName="parTx" presStyleLbl="alignNode1" presStyleIdx="0" presStyleCnt="1">
        <dgm:presLayoutVars>
          <dgm:chMax val="0"/>
          <dgm:chPref val="0"/>
          <dgm:bulletEnabled val="1"/>
        </dgm:presLayoutVars>
      </dgm:prSet>
      <dgm:spPr/>
    </dgm:pt>
    <dgm:pt modelId="{8C744760-876A-40F5-BA33-E17BAF092DB1}" type="pres">
      <dgm:prSet presAssocID="{CEE3E3A0-CABB-4D0D-8314-3CEB6C2A1FA7}" presName="desTx" presStyleLbl="alignAccFollowNode1" presStyleIdx="0" presStyleCnt="1">
        <dgm:presLayoutVars>
          <dgm:bulletEnabled val="1"/>
        </dgm:presLayoutVars>
      </dgm:prSet>
      <dgm:spPr/>
    </dgm:pt>
  </dgm:ptLst>
  <dgm:cxnLst>
    <dgm:cxn modelId="{CDA5A22A-049A-4207-80ED-D16A31F08C7E}" type="presOf" srcId="{84BD205E-4889-44AD-945D-719BCA713EE4}" destId="{8C744760-876A-40F5-BA33-E17BAF092DB1}" srcOrd="0" destOrd="6" presId="urn:microsoft.com/office/officeart/2005/8/layout/hList1"/>
    <dgm:cxn modelId="{FC516334-302E-44CB-B215-D1987611EFB1}" type="presOf" srcId="{D2CB14AA-EBB5-4D60-B3EE-44CF0CBFC8E0}" destId="{8C744760-876A-40F5-BA33-E17BAF092DB1}" srcOrd="0" destOrd="8" presId="urn:microsoft.com/office/officeart/2005/8/layout/hList1"/>
    <dgm:cxn modelId="{3D695837-FCED-4F78-AEA7-1768043E81F5}" type="presOf" srcId="{17723270-0C04-404F-8E95-834E9686226C}" destId="{8C744760-876A-40F5-BA33-E17BAF092DB1}" srcOrd="0" destOrd="1" presId="urn:microsoft.com/office/officeart/2005/8/layout/hList1"/>
    <dgm:cxn modelId="{0D1AF95E-7C9B-461B-8092-0BC599CF4904}" srcId="{CEE3E3A0-CABB-4D0D-8314-3CEB6C2A1FA7}" destId="{D2CB14AA-EBB5-4D60-B3EE-44CF0CBFC8E0}" srcOrd="8" destOrd="0" parTransId="{E57BDDB5-2B7B-45A3-8662-06C2441A7D24}" sibTransId="{D24D68CD-6C93-4A76-B49D-74F4FAA56F15}"/>
    <dgm:cxn modelId="{D326C06E-6842-4332-92FD-4E3CDA1F3E28}" type="presOf" srcId="{25F5789A-4038-41DE-B143-FEE36E7EEE50}" destId="{8C744760-876A-40F5-BA33-E17BAF092DB1}" srcOrd="0" destOrd="0" presId="urn:microsoft.com/office/officeart/2005/8/layout/hList1"/>
    <dgm:cxn modelId="{5DB9444F-6AFB-4C7F-AC02-09F8B316BB49}" srcId="{CEE3E3A0-CABB-4D0D-8314-3CEB6C2A1FA7}" destId="{25F5789A-4038-41DE-B143-FEE36E7EEE50}" srcOrd="0" destOrd="0" parTransId="{72D34C67-D7F1-4E65-BD6D-8DE7A4DCBC5C}" sibTransId="{2877F0CD-0DB7-43B3-9B3F-6F0F176AD1F1}"/>
    <dgm:cxn modelId="{0B4F5A71-EFF0-4322-9BBD-16BF7FF95642}" srcId="{CEE3E3A0-CABB-4D0D-8314-3CEB6C2A1FA7}" destId="{84BD205E-4889-44AD-945D-719BCA713EE4}" srcOrd="6" destOrd="0" parTransId="{C9AE4359-2D20-441D-B836-A73B96AF51CA}" sibTransId="{C8C2C818-12A0-4E33-83C0-45C3BF0571EB}"/>
    <dgm:cxn modelId="{04AF8975-8F20-4DA6-BADD-09E36C24D1AE}" type="presOf" srcId="{CEE3E3A0-CABB-4D0D-8314-3CEB6C2A1FA7}" destId="{076F2C7B-6742-4164-9F69-73E9FA00E401}" srcOrd="0" destOrd="0" presId="urn:microsoft.com/office/officeart/2005/8/layout/hList1"/>
    <dgm:cxn modelId="{913B2D57-0B1B-477A-B1EB-8BAA35A182F0}" srcId="{CEE3E3A0-CABB-4D0D-8314-3CEB6C2A1FA7}" destId="{A3221A57-C84C-40E9-98C1-2F61D1E1E4CC}" srcOrd="4" destOrd="0" parTransId="{31D21A1E-F01D-408F-BFCA-8994B9583FC5}" sibTransId="{CDA60C61-A75F-45AA-B87A-83773F676B34}"/>
    <dgm:cxn modelId="{89E61D7B-B5BF-40CE-9505-CCB7B141F1A6}" srcId="{CEE3E3A0-CABB-4D0D-8314-3CEB6C2A1FA7}" destId="{87F84015-2DCC-4A75-80E2-00B00E46FD39}" srcOrd="2" destOrd="0" parTransId="{1FFB3F26-3B49-45AC-B1B1-20EC505B5028}" sibTransId="{E5AA287F-F151-4A34-A214-0DCE9B0ECE12}"/>
    <dgm:cxn modelId="{80400A80-6B18-41A0-BFD5-2D25D41A82C3}" srcId="{CEE3E3A0-CABB-4D0D-8314-3CEB6C2A1FA7}" destId="{376E54B0-64CF-4DBB-BEFE-E53BA0B5A064}" srcOrd="7" destOrd="0" parTransId="{89A7814A-E494-435A-89A3-C8C313A90DB3}" sibTransId="{20A33FE7-6A6D-4877-9169-4F8CA055A2C5}"/>
    <dgm:cxn modelId="{3BB9479D-609D-4447-9696-6E4BD715EDF4}" type="presOf" srcId="{A3221A57-C84C-40E9-98C1-2F61D1E1E4CC}" destId="{8C744760-876A-40F5-BA33-E17BAF092DB1}" srcOrd="0" destOrd="4" presId="urn:microsoft.com/office/officeart/2005/8/layout/hList1"/>
    <dgm:cxn modelId="{1859E9A4-AABC-40D6-93DB-02F4405EC310}" srcId="{CEE3E3A0-CABB-4D0D-8314-3CEB6C2A1FA7}" destId="{17723270-0C04-404F-8E95-834E9686226C}" srcOrd="1" destOrd="0" parTransId="{7FCD7AE6-5B84-41EC-9DD0-16B99D96C1CA}" sibTransId="{D970E588-4194-4406-87CB-CCC1F921448D}"/>
    <dgm:cxn modelId="{77A1DCA6-7998-4F8E-BE39-CC2B5E74FAC0}" srcId="{CEE3E3A0-CABB-4D0D-8314-3CEB6C2A1FA7}" destId="{45BA63FF-F746-47E5-B521-C6BECD70157A}" srcOrd="5" destOrd="0" parTransId="{A9683BE0-8203-4A9B-AB14-D1AB13469A84}" sibTransId="{6CAD3721-C185-45C0-8CA1-E9AACF3C0DB4}"/>
    <dgm:cxn modelId="{09EDA3A7-66F2-4823-9622-926F9DA96930}" srcId="{1FC98AE0-42FF-4079-994F-D13EAFE49445}" destId="{CEE3E3A0-CABB-4D0D-8314-3CEB6C2A1FA7}" srcOrd="0" destOrd="0" parTransId="{6E54CB27-ACF4-4E9F-8ABD-58AD9C90E0A9}" sibTransId="{FAE10133-3C6D-46FF-8EE1-2F52AD5598BA}"/>
    <dgm:cxn modelId="{F6D4DBD4-AE26-481E-84DB-464FB6C07B9C}" type="presOf" srcId="{1FC98AE0-42FF-4079-994F-D13EAFE49445}" destId="{228E98A2-D7D4-42B2-A5AE-9B1EF6E107D9}" srcOrd="0" destOrd="0" presId="urn:microsoft.com/office/officeart/2005/8/layout/hList1"/>
    <dgm:cxn modelId="{7EBCF7DB-1E97-42DA-9FCD-FFD050714479}" type="presOf" srcId="{87F84015-2DCC-4A75-80E2-00B00E46FD39}" destId="{8C744760-876A-40F5-BA33-E17BAF092DB1}" srcOrd="0" destOrd="2" presId="urn:microsoft.com/office/officeart/2005/8/layout/hList1"/>
    <dgm:cxn modelId="{675BCDDD-DBAD-417B-A179-8E87709C9CE8}" srcId="{CEE3E3A0-CABB-4D0D-8314-3CEB6C2A1FA7}" destId="{33AB2AA7-E6BD-4733-8F17-2EE45ED288D7}" srcOrd="3" destOrd="0" parTransId="{0D3C015C-197B-462C-9D1C-E7D3F355B053}" sibTransId="{025C1855-072E-44F8-A7DF-54E39C25CC28}"/>
    <dgm:cxn modelId="{37A629E3-B1D0-4D26-9057-ABEA5BEBEAF6}" type="presOf" srcId="{45BA63FF-F746-47E5-B521-C6BECD70157A}" destId="{8C744760-876A-40F5-BA33-E17BAF092DB1}" srcOrd="0" destOrd="5" presId="urn:microsoft.com/office/officeart/2005/8/layout/hList1"/>
    <dgm:cxn modelId="{1FCF9CED-DFAB-4AEE-A756-5CDA533B800A}" type="presOf" srcId="{376E54B0-64CF-4DBB-BEFE-E53BA0B5A064}" destId="{8C744760-876A-40F5-BA33-E17BAF092DB1}" srcOrd="0" destOrd="7" presId="urn:microsoft.com/office/officeart/2005/8/layout/hList1"/>
    <dgm:cxn modelId="{D96748F1-38D1-48AD-B838-89041F71C7A2}" type="presOf" srcId="{33AB2AA7-E6BD-4733-8F17-2EE45ED288D7}" destId="{8C744760-876A-40F5-BA33-E17BAF092DB1}" srcOrd="0" destOrd="3" presId="urn:microsoft.com/office/officeart/2005/8/layout/hList1"/>
    <dgm:cxn modelId="{93B5CE73-7169-4CE1-99ED-A56F54433B89}" type="presParOf" srcId="{228E98A2-D7D4-42B2-A5AE-9B1EF6E107D9}" destId="{33162FEA-1C26-4D91-95CE-2D790AF0FF41}" srcOrd="0" destOrd="0" presId="urn:microsoft.com/office/officeart/2005/8/layout/hList1"/>
    <dgm:cxn modelId="{5C170720-F30C-48FE-BB40-000EC89828F1}" type="presParOf" srcId="{33162FEA-1C26-4D91-95CE-2D790AF0FF41}" destId="{076F2C7B-6742-4164-9F69-73E9FA00E401}" srcOrd="0" destOrd="0" presId="urn:microsoft.com/office/officeart/2005/8/layout/hList1"/>
    <dgm:cxn modelId="{AB587B1A-CAA0-45F9-891A-D2E25650AC27}" type="presParOf" srcId="{33162FEA-1C26-4D91-95CE-2D790AF0FF41}" destId="{8C744760-876A-40F5-BA33-E17BAF092DB1}"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FEA20D-953D-4706-BECF-FC4AC2A806D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CED6FD7F-1A9C-44EB-A39A-4E2CD19C330F}">
      <dgm:prSet custT="1"/>
      <dgm:spPr>
        <a:solidFill>
          <a:schemeClr val="tx1"/>
        </a:solidFill>
        <a:ln>
          <a:solidFill>
            <a:schemeClr val="tx1"/>
          </a:solidFill>
        </a:ln>
      </dgm:spPr>
      <dgm:t>
        <a:bodyPr/>
        <a:lstStyle/>
        <a:p>
          <a:r>
            <a:rPr lang="en-NG" sz="900" b="1" dirty="0"/>
            <a:t>ORDER</a:t>
          </a:r>
          <a:r>
            <a:rPr lang="en-NG" sz="800" b="1" dirty="0"/>
            <a:t> ITEMS</a:t>
          </a:r>
          <a:endParaRPr lang="en-NG" sz="800" dirty="0"/>
        </a:p>
      </dgm:t>
    </dgm:pt>
    <dgm:pt modelId="{1E7511C4-26E6-479D-80EB-0EB31E7553DF}" type="parTrans" cxnId="{D2019545-7EBA-4D22-929E-1F9B6BEC069E}">
      <dgm:prSet/>
      <dgm:spPr/>
      <dgm:t>
        <a:bodyPr/>
        <a:lstStyle/>
        <a:p>
          <a:endParaRPr lang="en-NG"/>
        </a:p>
      </dgm:t>
    </dgm:pt>
    <dgm:pt modelId="{3A685A4B-29D9-42A8-BAD5-7DACBBF45568}" type="sibTrans" cxnId="{D2019545-7EBA-4D22-929E-1F9B6BEC069E}">
      <dgm:prSet/>
      <dgm:spPr/>
      <dgm:t>
        <a:bodyPr/>
        <a:lstStyle/>
        <a:p>
          <a:endParaRPr lang="en-NG"/>
        </a:p>
      </dgm:t>
    </dgm:pt>
    <dgm:pt modelId="{F6366A4B-D4E7-4D96-9080-1456DFD7C4AC}">
      <dgm:prSet custT="1"/>
      <dgm:spPr/>
      <dgm:t>
        <a:bodyPr/>
        <a:lstStyle/>
        <a:p>
          <a:r>
            <a:rPr lang="en-NG" sz="1100" b="1" dirty="0">
              <a:latin typeface="Sitka Banner" pitchFamily="2" charset="0"/>
              <a:cs typeface="Akhbar MT" pitchFamily="2" charset="-78"/>
            </a:rPr>
            <a:t>Order ID</a:t>
          </a:r>
          <a:endParaRPr lang="en-NG" sz="1100" b="1" dirty="0"/>
        </a:p>
      </dgm:t>
    </dgm:pt>
    <dgm:pt modelId="{5A9A4368-51FB-437E-B22A-1FAE4D98EB3F}" type="parTrans" cxnId="{6DD526EB-3427-484C-B631-308D2F31AF85}">
      <dgm:prSet/>
      <dgm:spPr/>
      <dgm:t>
        <a:bodyPr/>
        <a:lstStyle/>
        <a:p>
          <a:endParaRPr lang="en-NG"/>
        </a:p>
      </dgm:t>
    </dgm:pt>
    <dgm:pt modelId="{23032D39-F6EA-41DC-8DDE-F5870C9B634F}" type="sibTrans" cxnId="{6DD526EB-3427-484C-B631-308D2F31AF85}">
      <dgm:prSet/>
      <dgm:spPr/>
      <dgm:t>
        <a:bodyPr/>
        <a:lstStyle/>
        <a:p>
          <a:endParaRPr lang="en-NG"/>
        </a:p>
      </dgm:t>
    </dgm:pt>
    <dgm:pt modelId="{8242CCD0-631D-4AF3-A830-93104C5E68D1}">
      <dgm:prSet/>
      <dgm:spPr/>
      <dgm:t>
        <a:bodyPr/>
        <a:lstStyle/>
        <a:p>
          <a:r>
            <a:rPr lang="en-NG" sz="900" dirty="0">
              <a:latin typeface="Sitka Banner" pitchFamily="2" charset="0"/>
              <a:cs typeface="Akhbar MT" pitchFamily="2" charset="-78"/>
            </a:rPr>
            <a:t>Order Item ID</a:t>
          </a:r>
        </a:p>
      </dgm:t>
    </dgm:pt>
    <dgm:pt modelId="{F87620A5-B8F5-431F-91AB-EBE2417E91C5}" type="parTrans" cxnId="{9BB20838-30AE-46C0-B873-CD636709728E}">
      <dgm:prSet/>
      <dgm:spPr/>
      <dgm:t>
        <a:bodyPr/>
        <a:lstStyle/>
        <a:p>
          <a:endParaRPr lang="en-NG"/>
        </a:p>
      </dgm:t>
    </dgm:pt>
    <dgm:pt modelId="{30CF6528-E2BE-4871-A356-5D1D3832FA05}" type="sibTrans" cxnId="{9BB20838-30AE-46C0-B873-CD636709728E}">
      <dgm:prSet/>
      <dgm:spPr/>
      <dgm:t>
        <a:bodyPr/>
        <a:lstStyle/>
        <a:p>
          <a:endParaRPr lang="en-NG"/>
        </a:p>
      </dgm:t>
    </dgm:pt>
    <dgm:pt modelId="{B0BE1D4A-5873-4E25-BBE0-632E01049F14}">
      <dgm:prSet/>
      <dgm:spPr/>
      <dgm:t>
        <a:bodyPr/>
        <a:lstStyle/>
        <a:p>
          <a:r>
            <a:rPr lang="en-NG" sz="900" dirty="0">
              <a:latin typeface="Sitka Banner" pitchFamily="2" charset="0"/>
              <a:cs typeface="Akhbar MT" pitchFamily="2" charset="-78"/>
            </a:rPr>
            <a:t>Product ID</a:t>
          </a:r>
        </a:p>
      </dgm:t>
    </dgm:pt>
    <dgm:pt modelId="{3745EF56-F61A-4015-88F4-4588FE799E9B}" type="parTrans" cxnId="{3DCE3FE9-4620-4F22-98A7-E625BEBC4504}">
      <dgm:prSet/>
      <dgm:spPr/>
      <dgm:t>
        <a:bodyPr/>
        <a:lstStyle/>
        <a:p>
          <a:endParaRPr lang="en-NG"/>
        </a:p>
      </dgm:t>
    </dgm:pt>
    <dgm:pt modelId="{4DAE9735-ED61-49E1-B3AB-2B121BA9FDD7}" type="sibTrans" cxnId="{3DCE3FE9-4620-4F22-98A7-E625BEBC4504}">
      <dgm:prSet/>
      <dgm:spPr/>
      <dgm:t>
        <a:bodyPr/>
        <a:lstStyle/>
        <a:p>
          <a:endParaRPr lang="en-NG"/>
        </a:p>
      </dgm:t>
    </dgm:pt>
    <dgm:pt modelId="{BCD1041E-7C32-4740-B567-9F3465F79551}">
      <dgm:prSet custT="1"/>
      <dgm:spPr/>
      <dgm:t>
        <a:bodyPr/>
        <a:lstStyle/>
        <a:p>
          <a:r>
            <a:rPr lang="en-NG" sz="1100" b="1" dirty="0">
              <a:latin typeface="Sitka Banner" pitchFamily="2" charset="0"/>
              <a:cs typeface="Akhbar MT" pitchFamily="2" charset="-78"/>
            </a:rPr>
            <a:t>Seller ID</a:t>
          </a:r>
        </a:p>
      </dgm:t>
    </dgm:pt>
    <dgm:pt modelId="{1398FA14-D8B8-4156-9D4A-B76290E48CFE}" type="parTrans" cxnId="{48485383-6441-4FFF-8B6D-6E70534F57AA}">
      <dgm:prSet/>
      <dgm:spPr/>
      <dgm:t>
        <a:bodyPr/>
        <a:lstStyle/>
        <a:p>
          <a:endParaRPr lang="en-NG"/>
        </a:p>
      </dgm:t>
    </dgm:pt>
    <dgm:pt modelId="{A03BE601-FC8B-4158-8693-1DA9B1A81F8B}" type="sibTrans" cxnId="{48485383-6441-4FFF-8B6D-6E70534F57AA}">
      <dgm:prSet/>
      <dgm:spPr/>
      <dgm:t>
        <a:bodyPr/>
        <a:lstStyle/>
        <a:p>
          <a:endParaRPr lang="en-NG"/>
        </a:p>
      </dgm:t>
    </dgm:pt>
    <dgm:pt modelId="{0A380F37-3EF0-4AAF-9D25-CB5788F9729F}">
      <dgm:prSet/>
      <dgm:spPr/>
      <dgm:t>
        <a:bodyPr/>
        <a:lstStyle/>
        <a:p>
          <a:r>
            <a:rPr lang="en-NG" sz="900" dirty="0">
              <a:latin typeface="Sitka Banner" pitchFamily="2" charset="0"/>
              <a:cs typeface="Akhbar MT" pitchFamily="2" charset="-78"/>
            </a:rPr>
            <a:t>Shipping Limit Date</a:t>
          </a:r>
        </a:p>
      </dgm:t>
    </dgm:pt>
    <dgm:pt modelId="{0C73B660-3628-4F85-A55F-AE83D7CD0A06}" type="parTrans" cxnId="{799043E4-33DA-48CB-AB2C-14F0501E3B19}">
      <dgm:prSet/>
      <dgm:spPr/>
      <dgm:t>
        <a:bodyPr/>
        <a:lstStyle/>
        <a:p>
          <a:endParaRPr lang="en-NG"/>
        </a:p>
      </dgm:t>
    </dgm:pt>
    <dgm:pt modelId="{EB8034C1-A4FA-4C8C-A65C-618ACB252E0E}" type="sibTrans" cxnId="{799043E4-33DA-48CB-AB2C-14F0501E3B19}">
      <dgm:prSet/>
      <dgm:spPr/>
      <dgm:t>
        <a:bodyPr/>
        <a:lstStyle/>
        <a:p>
          <a:endParaRPr lang="en-NG"/>
        </a:p>
      </dgm:t>
    </dgm:pt>
    <dgm:pt modelId="{9BA41886-2B63-4A78-A8E9-D0EE1B57DFF6}">
      <dgm:prSet/>
      <dgm:spPr/>
      <dgm:t>
        <a:bodyPr/>
        <a:lstStyle/>
        <a:p>
          <a:r>
            <a:rPr lang="en-NG" sz="900" dirty="0">
              <a:latin typeface="Sitka Banner" pitchFamily="2" charset="0"/>
              <a:cs typeface="Akhbar MT" pitchFamily="2" charset="-78"/>
            </a:rPr>
            <a:t>Price</a:t>
          </a:r>
        </a:p>
      </dgm:t>
    </dgm:pt>
    <dgm:pt modelId="{0C0600FA-4048-4353-AC40-F233C7E64C57}" type="parTrans" cxnId="{D7CBADC9-FF6E-4E84-A5AA-0606E6A8326B}">
      <dgm:prSet/>
      <dgm:spPr/>
      <dgm:t>
        <a:bodyPr/>
        <a:lstStyle/>
        <a:p>
          <a:endParaRPr lang="en-NG"/>
        </a:p>
      </dgm:t>
    </dgm:pt>
    <dgm:pt modelId="{111BA2FF-CF8A-44DF-B849-D8FA509EC7E3}" type="sibTrans" cxnId="{D7CBADC9-FF6E-4E84-A5AA-0606E6A8326B}">
      <dgm:prSet/>
      <dgm:spPr/>
      <dgm:t>
        <a:bodyPr/>
        <a:lstStyle/>
        <a:p>
          <a:endParaRPr lang="en-NG"/>
        </a:p>
      </dgm:t>
    </dgm:pt>
    <dgm:pt modelId="{BB7DF504-9270-4F5D-9684-1D02F2CFEE7C}">
      <dgm:prSet/>
      <dgm:spPr/>
      <dgm:t>
        <a:bodyPr/>
        <a:lstStyle/>
        <a:p>
          <a:r>
            <a:rPr lang="en-NG" sz="900" dirty="0">
              <a:latin typeface="Sitka Banner" pitchFamily="2" charset="0"/>
              <a:cs typeface="Akhbar MT" pitchFamily="2" charset="-78"/>
            </a:rPr>
            <a:t>Freight Value</a:t>
          </a:r>
        </a:p>
      </dgm:t>
    </dgm:pt>
    <dgm:pt modelId="{082153C7-58BB-4335-857D-04544D726EDA}" type="sibTrans" cxnId="{26FD251B-4559-4E98-AE41-BDC50E71C573}">
      <dgm:prSet/>
      <dgm:spPr/>
      <dgm:t>
        <a:bodyPr/>
        <a:lstStyle/>
        <a:p>
          <a:endParaRPr lang="en-NG"/>
        </a:p>
      </dgm:t>
    </dgm:pt>
    <dgm:pt modelId="{BC1430B8-B3BE-4C48-ACFF-4AB4AD9F6E2C}" type="parTrans" cxnId="{26FD251B-4559-4E98-AE41-BDC50E71C573}">
      <dgm:prSet/>
      <dgm:spPr/>
      <dgm:t>
        <a:bodyPr/>
        <a:lstStyle/>
        <a:p>
          <a:endParaRPr lang="en-NG"/>
        </a:p>
      </dgm:t>
    </dgm:pt>
    <dgm:pt modelId="{A7EC8D44-DB52-4B8C-A6A0-9A2D53565C53}" type="pres">
      <dgm:prSet presAssocID="{89FEA20D-953D-4706-BECF-FC4AC2A806D3}" presName="Name0" presStyleCnt="0">
        <dgm:presLayoutVars>
          <dgm:dir/>
          <dgm:animLvl val="lvl"/>
          <dgm:resizeHandles val="exact"/>
        </dgm:presLayoutVars>
      </dgm:prSet>
      <dgm:spPr/>
    </dgm:pt>
    <dgm:pt modelId="{3411D440-A3AA-45D6-8407-08189DE0A88C}" type="pres">
      <dgm:prSet presAssocID="{CED6FD7F-1A9C-44EB-A39A-4E2CD19C330F}" presName="composite" presStyleCnt="0"/>
      <dgm:spPr/>
    </dgm:pt>
    <dgm:pt modelId="{C61EDBFF-1622-4C04-B754-D48680F46163}" type="pres">
      <dgm:prSet presAssocID="{CED6FD7F-1A9C-44EB-A39A-4E2CD19C330F}" presName="parTx" presStyleLbl="alignNode1" presStyleIdx="0" presStyleCnt="1" custLinFactNeighborY="-6027">
        <dgm:presLayoutVars>
          <dgm:chMax val="0"/>
          <dgm:chPref val="0"/>
          <dgm:bulletEnabled val="1"/>
        </dgm:presLayoutVars>
      </dgm:prSet>
      <dgm:spPr/>
    </dgm:pt>
    <dgm:pt modelId="{E16AEEB8-6890-4CC3-8385-F3254070AB17}" type="pres">
      <dgm:prSet presAssocID="{CED6FD7F-1A9C-44EB-A39A-4E2CD19C330F}" presName="desTx" presStyleLbl="alignAccFollowNode1" presStyleIdx="0" presStyleCnt="1">
        <dgm:presLayoutVars>
          <dgm:bulletEnabled val="1"/>
        </dgm:presLayoutVars>
      </dgm:prSet>
      <dgm:spPr/>
    </dgm:pt>
  </dgm:ptLst>
  <dgm:cxnLst>
    <dgm:cxn modelId="{26FD251B-4559-4E98-AE41-BDC50E71C573}" srcId="{CED6FD7F-1A9C-44EB-A39A-4E2CD19C330F}" destId="{BB7DF504-9270-4F5D-9684-1D02F2CFEE7C}" srcOrd="6" destOrd="0" parTransId="{BC1430B8-B3BE-4C48-ACFF-4AB4AD9F6E2C}" sibTransId="{082153C7-58BB-4335-857D-04544D726EDA}"/>
    <dgm:cxn modelId="{36ACCD25-542F-4580-907A-ADA1F2F5D80F}" type="presOf" srcId="{BCD1041E-7C32-4740-B567-9F3465F79551}" destId="{E16AEEB8-6890-4CC3-8385-F3254070AB17}" srcOrd="0" destOrd="3" presId="urn:microsoft.com/office/officeart/2005/8/layout/hList1"/>
    <dgm:cxn modelId="{B3D51D26-5525-4469-9E06-EDA8417E8DC7}" type="presOf" srcId="{BB7DF504-9270-4F5D-9684-1D02F2CFEE7C}" destId="{E16AEEB8-6890-4CC3-8385-F3254070AB17}" srcOrd="0" destOrd="6" presId="urn:microsoft.com/office/officeart/2005/8/layout/hList1"/>
    <dgm:cxn modelId="{9BB20838-30AE-46C0-B873-CD636709728E}" srcId="{CED6FD7F-1A9C-44EB-A39A-4E2CD19C330F}" destId="{8242CCD0-631D-4AF3-A830-93104C5E68D1}" srcOrd="1" destOrd="0" parTransId="{F87620A5-B8F5-431F-91AB-EBE2417E91C5}" sibTransId="{30CF6528-E2BE-4871-A356-5D1D3832FA05}"/>
    <dgm:cxn modelId="{A8F4DB3B-A91D-4B21-ACE2-96443B0B5F52}" type="presOf" srcId="{0A380F37-3EF0-4AAF-9D25-CB5788F9729F}" destId="{E16AEEB8-6890-4CC3-8385-F3254070AB17}" srcOrd="0" destOrd="4" presId="urn:microsoft.com/office/officeart/2005/8/layout/hList1"/>
    <dgm:cxn modelId="{D2019545-7EBA-4D22-929E-1F9B6BEC069E}" srcId="{89FEA20D-953D-4706-BECF-FC4AC2A806D3}" destId="{CED6FD7F-1A9C-44EB-A39A-4E2CD19C330F}" srcOrd="0" destOrd="0" parTransId="{1E7511C4-26E6-479D-80EB-0EB31E7553DF}" sibTransId="{3A685A4B-29D9-42A8-BAD5-7DACBBF45568}"/>
    <dgm:cxn modelId="{D4E77866-C9F1-41FF-BF67-176F5D5E1C55}" type="presOf" srcId="{CED6FD7F-1A9C-44EB-A39A-4E2CD19C330F}" destId="{C61EDBFF-1622-4C04-B754-D48680F46163}" srcOrd="0" destOrd="0" presId="urn:microsoft.com/office/officeart/2005/8/layout/hList1"/>
    <dgm:cxn modelId="{AE7B444F-E98E-4D47-8A18-B17CAE239511}" type="presOf" srcId="{9BA41886-2B63-4A78-A8E9-D0EE1B57DFF6}" destId="{E16AEEB8-6890-4CC3-8385-F3254070AB17}" srcOrd="0" destOrd="5" presId="urn:microsoft.com/office/officeart/2005/8/layout/hList1"/>
    <dgm:cxn modelId="{48485383-6441-4FFF-8B6D-6E70534F57AA}" srcId="{CED6FD7F-1A9C-44EB-A39A-4E2CD19C330F}" destId="{BCD1041E-7C32-4740-B567-9F3465F79551}" srcOrd="3" destOrd="0" parTransId="{1398FA14-D8B8-4156-9D4A-B76290E48CFE}" sibTransId="{A03BE601-FC8B-4158-8693-1DA9B1A81F8B}"/>
    <dgm:cxn modelId="{53B51491-D82B-4CE8-9D00-8D2146B92EA6}" type="presOf" srcId="{B0BE1D4A-5873-4E25-BBE0-632E01049F14}" destId="{E16AEEB8-6890-4CC3-8385-F3254070AB17}" srcOrd="0" destOrd="2" presId="urn:microsoft.com/office/officeart/2005/8/layout/hList1"/>
    <dgm:cxn modelId="{0B91159C-B325-41AA-823F-69BCF77C53F7}" type="presOf" srcId="{8242CCD0-631D-4AF3-A830-93104C5E68D1}" destId="{E16AEEB8-6890-4CC3-8385-F3254070AB17}" srcOrd="0" destOrd="1" presId="urn:microsoft.com/office/officeart/2005/8/layout/hList1"/>
    <dgm:cxn modelId="{5B5457C4-14F0-4660-B623-5B6B92ED8DD8}" type="presOf" srcId="{F6366A4B-D4E7-4D96-9080-1456DFD7C4AC}" destId="{E16AEEB8-6890-4CC3-8385-F3254070AB17}" srcOrd="0" destOrd="0" presId="urn:microsoft.com/office/officeart/2005/8/layout/hList1"/>
    <dgm:cxn modelId="{049FABC5-75A1-4AFB-B712-E37D6FEAD050}" type="presOf" srcId="{89FEA20D-953D-4706-BECF-FC4AC2A806D3}" destId="{A7EC8D44-DB52-4B8C-A6A0-9A2D53565C53}" srcOrd="0" destOrd="0" presId="urn:microsoft.com/office/officeart/2005/8/layout/hList1"/>
    <dgm:cxn modelId="{D7CBADC9-FF6E-4E84-A5AA-0606E6A8326B}" srcId="{CED6FD7F-1A9C-44EB-A39A-4E2CD19C330F}" destId="{9BA41886-2B63-4A78-A8E9-D0EE1B57DFF6}" srcOrd="5" destOrd="0" parTransId="{0C0600FA-4048-4353-AC40-F233C7E64C57}" sibTransId="{111BA2FF-CF8A-44DF-B849-D8FA509EC7E3}"/>
    <dgm:cxn modelId="{799043E4-33DA-48CB-AB2C-14F0501E3B19}" srcId="{CED6FD7F-1A9C-44EB-A39A-4E2CD19C330F}" destId="{0A380F37-3EF0-4AAF-9D25-CB5788F9729F}" srcOrd="4" destOrd="0" parTransId="{0C73B660-3628-4F85-A55F-AE83D7CD0A06}" sibTransId="{EB8034C1-A4FA-4C8C-A65C-618ACB252E0E}"/>
    <dgm:cxn modelId="{3DCE3FE9-4620-4F22-98A7-E625BEBC4504}" srcId="{CED6FD7F-1A9C-44EB-A39A-4E2CD19C330F}" destId="{B0BE1D4A-5873-4E25-BBE0-632E01049F14}" srcOrd="2" destOrd="0" parTransId="{3745EF56-F61A-4015-88F4-4588FE799E9B}" sibTransId="{4DAE9735-ED61-49E1-B3AB-2B121BA9FDD7}"/>
    <dgm:cxn modelId="{6DD526EB-3427-484C-B631-308D2F31AF85}" srcId="{CED6FD7F-1A9C-44EB-A39A-4E2CD19C330F}" destId="{F6366A4B-D4E7-4D96-9080-1456DFD7C4AC}" srcOrd="0" destOrd="0" parTransId="{5A9A4368-51FB-437E-B22A-1FAE4D98EB3F}" sibTransId="{23032D39-F6EA-41DC-8DDE-F5870C9B634F}"/>
    <dgm:cxn modelId="{7F5FCE67-6EF4-47C2-A85A-10EDD846AE7D}" type="presParOf" srcId="{A7EC8D44-DB52-4B8C-A6A0-9A2D53565C53}" destId="{3411D440-A3AA-45D6-8407-08189DE0A88C}" srcOrd="0" destOrd="0" presId="urn:microsoft.com/office/officeart/2005/8/layout/hList1"/>
    <dgm:cxn modelId="{5F42EA35-EBE9-4459-8474-9A224E66D64C}" type="presParOf" srcId="{3411D440-A3AA-45D6-8407-08189DE0A88C}" destId="{C61EDBFF-1622-4C04-B754-D48680F46163}" srcOrd="0" destOrd="0" presId="urn:microsoft.com/office/officeart/2005/8/layout/hList1"/>
    <dgm:cxn modelId="{EA318706-2B8E-4DA2-8580-8F7355BF5041}" type="presParOf" srcId="{3411D440-A3AA-45D6-8407-08189DE0A88C}" destId="{E16AEEB8-6890-4CC3-8385-F3254070AB17}" srcOrd="1" destOrd="0" presId="urn:microsoft.com/office/officeart/2005/8/layout/h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3FADC5-E7ED-4BDF-AA48-45616F2D973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58654356-C377-456D-A927-B889884535C2}">
      <dgm:prSet/>
      <dgm:spPr>
        <a:solidFill>
          <a:schemeClr val="tx1"/>
        </a:solidFill>
        <a:ln>
          <a:solidFill>
            <a:schemeClr val="tx1"/>
          </a:solidFill>
        </a:ln>
      </dgm:spPr>
      <dgm:t>
        <a:bodyPr/>
        <a:lstStyle/>
        <a:p>
          <a:r>
            <a:rPr lang="en-NG" b="1" dirty="0"/>
            <a:t>ORDER REVIEWS</a:t>
          </a:r>
          <a:endParaRPr lang="en-NG" dirty="0"/>
        </a:p>
      </dgm:t>
    </dgm:pt>
    <dgm:pt modelId="{0794175D-51F0-4C19-AFAA-DD1877751884}" type="parTrans" cxnId="{B23301F1-EEE9-49AB-A1B7-189AFCBC581F}">
      <dgm:prSet/>
      <dgm:spPr/>
      <dgm:t>
        <a:bodyPr/>
        <a:lstStyle/>
        <a:p>
          <a:endParaRPr lang="en-NG"/>
        </a:p>
      </dgm:t>
    </dgm:pt>
    <dgm:pt modelId="{9005B92A-B5A0-4F71-9946-69DE6B9EED3A}" type="sibTrans" cxnId="{B23301F1-EEE9-49AB-A1B7-189AFCBC581F}">
      <dgm:prSet/>
      <dgm:spPr/>
      <dgm:t>
        <a:bodyPr/>
        <a:lstStyle/>
        <a:p>
          <a:endParaRPr lang="en-NG"/>
        </a:p>
      </dgm:t>
    </dgm:pt>
    <dgm:pt modelId="{982B3626-6BD6-47C1-B08A-812A757D6A95}">
      <dgm:prSet/>
      <dgm:spPr/>
      <dgm:t>
        <a:bodyPr/>
        <a:lstStyle/>
        <a:p>
          <a:r>
            <a:rPr lang="en-NG" sz="1000" dirty="0">
              <a:latin typeface="Sitka Banner" pitchFamily="2" charset="0"/>
              <a:cs typeface="Akhbar MT" pitchFamily="2" charset="-78"/>
            </a:rPr>
            <a:t>Review ID</a:t>
          </a:r>
          <a:endParaRPr lang="en-NG" sz="1000" dirty="0"/>
        </a:p>
      </dgm:t>
    </dgm:pt>
    <dgm:pt modelId="{88EA8ADF-DE2A-46F9-A219-8F52E0D1CFD6}" type="parTrans" cxnId="{6530A7BD-3849-4B2D-8A44-A86795699D09}">
      <dgm:prSet/>
      <dgm:spPr/>
      <dgm:t>
        <a:bodyPr/>
        <a:lstStyle/>
        <a:p>
          <a:endParaRPr lang="en-NG"/>
        </a:p>
      </dgm:t>
    </dgm:pt>
    <dgm:pt modelId="{70A9EDD4-B96B-42D3-843B-4289E6E52C8F}" type="sibTrans" cxnId="{6530A7BD-3849-4B2D-8A44-A86795699D09}">
      <dgm:prSet/>
      <dgm:spPr/>
      <dgm:t>
        <a:bodyPr/>
        <a:lstStyle/>
        <a:p>
          <a:endParaRPr lang="en-NG"/>
        </a:p>
      </dgm:t>
    </dgm:pt>
    <dgm:pt modelId="{797D49BB-41B5-41CE-82B9-4B95E357A64B}">
      <dgm:prSet custT="1"/>
      <dgm:spPr/>
      <dgm:t>
        <a:bodyPr/>
        <a:lstStyle/>
        <a:p>
          <a:r>
            <a:rPr lang="en-NG" sz="1100" b="1" dirty="0">
              <a:latin typeface="Sitka Banner" pitchFamily="2" charset="0"/>
              <a:cs typeface="Akhbar MT" pitchFamily="2" charset="-78"/>
            </a:rPr>
            <a:t>Order ID</a:t>
          </a:r>
        </a:p>
      </dgm:t>
    </dgm:pt>
    <dgm:pt modelId="{AB120502-D949-456A-B14B-38769E191CD0}" type="parTrans" cxnId="{695C28F7-9890-44D2-8144-64A844D87918}">
      <dgm:prSet/>
      <dgm:spPr/>
      <dgm:t>
        <a:bodyPr/>
        <a:lstStyle/>
        <a:p>
          <a:endParaRPr lang="en-NG"/>
        </a:p>
      </dgm:t>
    </dgm:pt>
    <dgm:pt modelId="{2FA23809-7CDD-4741-996B-8E90468DA20B}" type="sibTrans" cxnId="{695C28F7-9890-44D2-8144-64A844D87918}">
      <dgm:prSet/>
      <dgm:spPr/>
      <dgm:t>
        <a:bodyPr/>
        <a:lstStyle/>
        <a:p>
          <a:endParaRPr lang="en-NG"/>
        </a:p>
      </dgm:t>
    </dgm:pt>
    <dgm:pt modelId="{FD1BB359-0AF6-4BD4-9D3E-0FDA1083BEBC}">
      <dgm:prSet/>
      <dgm:spPr/>
      <dgm:t>
        <a:bodyPr/>
        <a:lstStyle/>
        <a:p>
          <a:r>
            <a:rPr lang="en-NG" sz="1000">
              <a:latin typeface="Sitka Banner" pitchFamily="2" charset="0"/>
              <a:cs typeface="Akhbar MT" pitchFamily="2" charset="-78"/>
            </a:rPr>
            <a:t>Review Score</a:t>
          </a:r>
          <a:endParaRPr lang="en-NG" sz="1000" dirty="0">
            <a:latin typeface="Sitka Banner" pitchFamily="2" charset="0"/>
            <a:cs typeface="Akhbar MT" pitchFamily="2" charset="-78"/>
          </a:endParaRPr>
        </a:p>
      </dgm:t>
    </dgm:pt>
    <dgm:pt modelId="{707DE753-3E86-48FD-96F2-BFDD27967D25}" type="parTrans" cxnId="{8C3ACD61-9E9D-40B1-81A3-EBADA3AF1BCB}">
      <dgm:prSet/>
      <dgm:spPr/>
      <dgm:t>
        <a:bodyPr/>
        <a:lstStyle/>
        <a:p>
          <a:endParaRPr lang="en-NG"/>
        </a:p>
      </dgm:t>
    </dgm:pt>
    <dgm:pt modelId="{FC2D7EB2-3F29-4499-AC3A-8152960025AB}" type="sibTrans" cxnId="{8C3ACD61-9E9D-40B1-81A3-EBADA3AF1BCB}">
      <dgm:prSet/>
      <dgm:spPr/>
      <dgm:t>
        <a:bodyPr/>
        <a:lstStyle/>
        <a:p>
          <a:endParaRPr lang="en-NG"/>
        </a:p>
      </dgm:t>
    </dgm:pt>
    <dgm:pt modelId="{141109F7-F750-4342-8B39-5F8F9561588B}">
      <dgm:prSet/>
      <dgm:spPr/>
      <dgm:t>
        <a:bodyPr/>
        <a:lstStyle/>
        <a:p>
          <a:r>
            <a:rPr lang="en-NG" sz="1000">
              <a:latin typeface="Sitka Banner" pitchFamily="2" charset="0"/>
              <a:cs typeface="Akhbar MT" pitchFamily="2" charset="-78"/>
            </a:rPr>
            <a:t>Review Comment Title</a:t>
          </a:r>
          <a:endParaRPr lang="en-NG" sz="1000" dirty="0">
            <a:latin typeface="Sitka Banner" pitchFamily="2" charset="0"/>
            <a:cs typeface="Akhbar MT" pitchFamily="2" charset="-78"/>
          </a:endParaRPr>
        </a:p>
      </dgm:t>
    </dgm:pt>
    <dgm:pt modelId="{1386C3E4-7A5C-4D38-B52E-88DCEEB17EEE}" type="parTrans" cxnId="{B46EF2AD-11A2-4E79-9F4E-6ADB51CA9B88}">
      <dgm:prSet/>
      <dgm:spPr/>
      <dgm:t>
        <a:bodyPr/>
        <a:lstStyle/>
        <a:p>
          <a:endParaRPr lang="en-NG"/>
        </a:p>
      </dgm:t>
    </dgm:pt>
    <dgm:pt modelId="{D05F5884-486A-4F72-9AEA-F20A226A9745}" type="sibTrans" cxnId="{B46EF2AD-11A2-4E79-9F4E-6ADB51CA9B88}">
      <dgm:prSet/>
      <dgm:spPr/>
      <dgm:t>
        <a:bodyPr/>
        <a:lstStyle/>
        <a:p>
          <a:endParaRPr lang="en-NG"/>
        </a:p>
      </dgm:t>
    </dgm:pt>
    <dgm:pt modelId="{EC1A1EFE-6B38-4C47-B29E-B709BE8104E3}">
      <dgm:prSet/>
      <dgm:spPr/>
      <dgm:t>
        <a:bodyPr/>
        <a:lstStyle/>
        <a:p>
          <a:r>
            <a:rPr lang="en-NG" sz="1000" dirty="0">
              <a:latin typeface="Sitka Banner" pitchFamily="2" charset="0"/>
              <a:cs typeface="Akhbar MT" pitchFamily="2" charset="-78"/>
            </a:rPr>
            <a:t>Review Comment Message</a:t>
          </a:r>
        </a:p>
      </dgm:t>
    </dgm:pt>
    <dgm:pt modelId="{C689DB76-2C7C-4909-AB6D-71CC9ED65384}" type="parTrans" cxnId="{EEA63E21-FD32-470A-BD39-722F6CABDED2}">
      <dgm:prSet/>
      <dgm:spPr/>
      <dgm:t>
        <a:bodyPr/>
        <a:lstStyle/>
        <a:p>
          <a:endParaRPr lang="en-NG"/>
        </a:p>
      </dgm:t>
    </dgm:pt>
    <dgm:pt modelId="{9DDE5493-5BE1-468F-9066-02C4E0F30639}" type="sibTrans" cxnId="{EEA63E21-FD32-470A-BD39-722F6CABDED2}">
      <dgm:prSet/>
      <dgm:spPr/>
      <dgm:t>
        <a:bodyPr/>
        <a:lstStyle/>
        <a:p>
          <a:endParaRPr lang="en-NG"/>
        </a:p>
      </dgm:t>
    </dgm:pt>
    <dgm:pt modelId="{FB7EC49B-5137-4E07-85DD-D6BC267ABB19}">
      <dgm:prSet/>
      <dgm:spPr/>
      <dgm:t>
        <a:bodyPr/>
        <a:lstStyle/>
        <a:p>
          <a:endParaRPr lang="en-NG" sz="1000" dirty="0">
            <a:latin typeface="Sitka Banner" pitchFamily="2" charset="0"/>
            <a:cs typeface="Akhbar MT" pitchFamily="2" charset="-78"/>
          </a:endParaRPr>
        </a:p>
      </dgm:t>
    </dgm:pt>
    <dgm:pt modelId="{1CDDDFEE-5FBE-46AE-B7BC-8C243C129AA6}" type="parTrans" cxnId="{8C3EBCA5-3923-4A56-9BBB-B6EA9BE62939}">
      <dgm:prSet/>
      <dgm:spPr/>
      <dgm:t>
        <a:bodyPr/>
        <a:lstStyle/>
        <a:p>
          <a:endParaRPr lang="en-NG"/>
        </a:p>
      </dgm:t>
    </dgm:pt>
    <dgm:pt modelId="{B0E2716F-B6D9-4FBD-89A2-3B908BD8E44B}" type="sibTrans" cxnId="{8C3EBCA5-3923-4A56-9BBB-B6EA9BE62939}">
      <dgm:prSet/>
      <dgm:spPr/>
      <dgm:t>
        <a:bodyPr/>
        <a:lstStyle/>
        <a:p>
          <a:endParaRPr lang="en-NG"/>
        </a:p>
      </dgm:t>
    </dgm:pt>
    <dgm:pt modelId="{8C5008BF-B32A-40D3-8A5C-E1C85FF77160}" type="pres">
      <dgm:prSet presAssocID="{A83FADC5-E7ED-4BDF-AA48-45616F2D9730}" presName="Name0" presStyleCnt="0">
        <dgm:presLayoutVars>
          <dgm:dir/>
          <dgm:animLvl val="lvl"/>
          <dgm:resizeHandles val="exact"/>
        </dgm:presLayoutVars>
      </dgm:prSet>
      <dgm:spPr/>
    </dgm:pt>
    <dgm:pt modelId="{8F0091B2-A7E9-4EEA-9096-2FE282D8640D}" type="pres">
      <dgm:prSet presAssocID="{58654356-C377-456D-A927-B889884535C2}" presName="composite" presStyleCnt="0"/>
      <dgm:spPr/>
    </dgm:pt>
    <dgm:pt modelId="{43E1A21F-1494-462F-BF5E-5C7A5961BA0B}" type="pres">
      <dgm:prSet presAssocID="{58654356-C377-456D-A927-B889884535C2}" presName="parTx" presStyleLbl="alignNode1" presStyleIdx="0" presStyleCnt="1">
        <dgm:presLayoutVars>
          <dgm:chMax val="0"/>
          <dgm:chPref val="0"/>
          <dgm:bulletEnabled val="1"/>
        </dgm:presLayoutVars>
      </dgm:prSet>
      <dgm:spPr/>
    </dgm:pt>
    <dgm:pt modelId="{9E25E63E-D8A7-4731-8448-FEF3A99B63BA}" type="pres">
      <dgm:prSet presAssocID="{58654356-C377-456D-A927-B889884535C2}" presName="desTx" presStyleLbl="alignAccFollowNode1" presStyleIdx="0" presStyleCnt="1">
        <dgm:presLayoutVars>
          <dgm:bulletEnabled val="1"/>
        </dgm:presLayoutVars>
      </dgm:prSet>
      <dgm:spPr/>
    </dgm:pt>
  </dgm:ptLst>
  <dgm:cxnLst>
    <dgm:cxn modelId="{EEA63E21-FD32-470A-BD39-722F6CABDED2}" srcId="{58654356-C377-456D-A927-B889884535C2}" destId="{EC1A1EFE-6B38-4C47-B29E-B709BE8104E3}" srcOrd="4" destOrd="0" parTransId="{C689DB76-2C7C-4909-AB6D-71CC9ED65384}" sibTransId="{9DDE5493-5BE1-468F-9066-02C4E0F30639}"/>
    <dgm:cxn modelId="{4F50D52F-1AB0-4433-B416-52A1995B8174}" type="presOf" srcId="{982B3626-6BD6-47C1-B08A-812A757D6A95}" destId="{9E25E63E-D8A7-4731-8448-FEF3A99B63BA}" srcOrd="0" destOrd="0" presId="urn:microsoft.com/office/officeart/2005/8/layout/hList1"/>
    <dgm:cxn modelId="{8C3ACD61-9E9D-40B1-81A3-EBADA3AF1BCB}" srcId="{58654356-C377-456D-A927-B889884535C2}" destId="{FD1BB359-0AF6-4BD4-9D3E-0FDA1083BEBC}" srcOrd="2" destOrd="0" parTransId="{707DE753-3E86-48FD-96F2-BFDD27967D25}" sibTransId="{FC2D7EB2-3F29-4499-AC3A-8152960025AB}"/>
    <dgm:cxn modelId="{C92B4C73-F037-4225-8397-0A3389EDF798}" type="presOf" srcId="{141109F7-F750-4342-8B39-5F8F9561588B}" destId="{9E25E63E-D8A7-4731-8448-FEF3A99B63BA}" srcOrd="0" destOrd="3" presId="urn:microsoft.com/office/officeart/2005/8/layout/hList1"/>
    <dgm:cxn modelId="{C41C8A87-3525-4DBD-AC11-E6E059817582}" type="presOf" srcId="{EC1A1EFE-6B38-4C47-B29E-B709BE8104E3}" destId="{9E25E63E-D8A7-4731-8448-FEF3A99B63BA}" srcOrd="0" destOrd="4" presId="urn:microsoft.com/office/officeart/2005/8/layout/hList1"/>
    <dgm:cxn modelId="{EDFC5E9C-95EF-4D83-BB32-C08069FDEE1D}" type="presOf" srcId="{FD1BB359-0AF6-4BD4-9D3E-0FDA1083BEBC}" destId="{9E25E63E-D8A7-4731-8448-FEF3A99B63BA}" srcOrd="0" destOrd="2" presId="urn:microsoft.com/office/officeart/2005/8/layout/hList1"/>
    <dgm:cxn modelId="{8C3EBCA5-3923-4A56-9BBB-B6EA9BE62939}" srcId="{58654356-C377-456D-A927-B889884535C2}" destId="{FB7EC49B-5137-4E07-85DD-D6BC267ABB19}" srcOrd="5" destOrd="0" parTransId="{1CDDDFEE-5FBE-46AE-B7BC-8C243C129AA6}" sibTransId="{B0E2716F-B6D9-4FBD-89A2-3B908BD8E44B}"/>
    <dgm:cxn modelId="{F3EE9EA7-E505-4812-848D-44B4352A853D}" type="presOf" srcId="{58654356-C377-456D-A927-B889884535C2}" destId="{43E1A21F-1494-462F-BF5E-5C7A5961BA0B}" srcOrd="0" destOrd="0" presId="urn:microsoft.com/office/officeart/2005/8/layout/hList1"/>
    <dgm:cxn modelId="{B46EF2AD-11A2-4E79-9F4E-6ADB51CA9B88}" srcId="{58654356-C377-456D-A927-B889884535C2}" destId="{141109F7-F750-4342-8B39-5F8F9561588B}" srcOrd="3" destOrd="0" parTransId="{1386C3E4-7A5C-4D38-B52E-88DCEEB17EEE}" sibTransId="{D05F5884-486A-4F72-9AEA-F20A226A9745}"/>
    <dgm:cxn modelId="{6530A7BD-3849-4B2D-8A44-A86795699D09}" srcId="{58654356-C377-456D-A927-B889884535C2}" destId="{982B3626-6BD6-47C1-B08A-812A757D6A95}" srcOrd="0" destOrd="0" parTransId="{88EA8ADF-DE2A-46F9-A219-8F52E0D1CFD6}" sibTransId="{70A9EDD4-B96B-42D3-843B-4289E6E52C8F}"/>
    <dgm:cxn modelId="{EB5339C0-62AE-466F-B8ED-BEBCFD325B7B}" type="presOf" srcId="{FB7EC49B-5137-4E07-85DD-D6BC267ABB19}" destId="{9E25E63E-D8A7-4731-8448-FEF3A99B63BA}" srcOrd="0" destOrd="5" presId="urn:microsoft.com/office/officeart/2005/8/layout/hList1"/>
    <dgm:cxn modelId="{7AC66ED4-CBFD-4E2F-8578-8E191875E9F4}" type="presOf" srcId="{797D49BB-41B5-41CE-82B9-4B95E357A64B}" destId="{9E25E63E-D8A7-4731-8448-FEF3A99B63BA}" srcOrd="0" destOrd="1" presId="urn:microsoft.com/office/officeart/2005/8/layout/hList1"/>
    <dgm:cxn modelId="{B23301F1-EEE9-49AB-A1B7-189AFCBC581F}" srcId="{A83FADC5-E7ED-4BDF-AA48-45616F2D9730}" destId="{58654356-C377-456D-A927-B889884535C2}" srcOrd="0" destOrd="0" parTransId="{0794175D-51F0-4C19-AFAA-DD1877751884}" sibTransId="{9005B92A-B5A0-4F71-9946-69DE6B9EED3A}"/>
    <dgm:cxn modelId="{59C285F5-6918-41DB-8171-98A4F0857DAF}" type="presOf" srcId="{A83FADC5-E7ED-4BDF-AA48-45616F2D9730}" destId="{8C5008BF-B32A-40D3-8A5C-E1C85FF77160}" srcOrd="0" destOrd="0" presId="urn:microsoft.com/office/officeart/2005/8/layout/hList1"/>
    <dgm:cxn modelId="{695C28F7-9890-44D2-8144-64A844D87918}" srcId="{58654356-C377-456D-A927-B889884535C2}" destId="{797D49BB-41B5-41CE-82B9-4B95E357A64B}" srcOrd="1" destOrd="0" parTransId="{AB120502-D949-456A-B14B-38769E191CD0}" sibTransId="{2FA23809-7CDD-4741-996B-8E90468DA20B}"/>
    <dgm:cxn modelId="{37314A84-0ECF-4AF8-B16D-DBE8051A60DA}" type="presParOf" srcId="{8C5008BF-B32A-40D3-8A5C-E1C85FF77160}" destId="{8F0091B2-A7E9-4EEA-9096-2FE282D8640D}" srcOrd="0" destOrd="0" presId="urn:microsoft.com/office/officeart/2005/8/layout/hList1"/>
    <dgm:cxn modelId="{FE1A2561-D53B-4067-9CCC-17206CE18298}" type="presParOf" srcId="{8F0091B2-A7E9-4EEA-9096-2FE282D8640D}" destId="{43E1A21F-1494-462F-BF5E-5C7A5961BA0B}" srcOrd="0" destOrd="0" presId="urn:microsoft.com/office/officeart/2005/8/layout/hList1"/>
    <dgm:cxn modelId="{556A2294-3973-45B9-A46D-9945EE573F03}" type="presParOf" srcId="{8F0091B2-A7E9-4EEA-9096-2FE282D8640D}" destId="{9E25E63E-D8A7-4731-8448-FEF3A99B63BA}" srcOrd="1" destOrd="0" presId="urn:microsoft.com/office/officeart/2005/8/layout/hLis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8CA939-636F-4B8A-812C-2912A48C8DF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E384D8F9-33DD-4C94-8317-C32B23D013EB}">
      <dgm:prSet/>
      <dgm:spPr>
        <a:solidFill>
          <a:schemeClr val="tx1"/>
        </a:solidFill>
        <a:ln>
          <a:solidFill>
            <a:schemeClr val="tx1"/>
          </a:solidFill>
        </a:ln>
      </dgm:spPr>
      <dgm:t>
        <a:bodyPr/>
        <a:lstStyle/>
        <a:p>
          <a:r>
            <a:rPr lang="en-NG" b="1" dirty="0"/>
            <a:t>PRODUCTS</a:t>
          </a:r>
          <a:endParaRPr lang="en-NG" dirty="0"/>
        </a:p>
      </dgm:t>
    </dgm:pt>
    <dgm:pt modelId="{4DB8BDB9-6389-4576-B7CD-8CA9FAFA0F2B}" type="parTrans" cxnId="{DEAE9375-4204-47C3-843A-CDD8B8B91D01}">
      <dgm:prSet/>
      <dgm:spPr/>
      <dgm:t>
        <a:bodyPr/>
        <a:lstStyle/>
        <a:p>
          <a:endParaRPr lang="en-NG"/>
        </a:p>
      </dgm:t>
    </dgm:pt>
    <dgm:pt modelId="{62A3BA54-3F31-4510-8A6C-BD8646829CC4}" type="sibTrans" cxnId="{DEAE9375-4204-47C3-843A-CDD8B8B91D01}">
      <dgm:prSet/>
      <dgm:spPr/>
      <dgm:t>
        <a:bodyPr/>
        <a:lstStyle/>
        <a:p>
          <a:endParaRPr lang="en-NG"/>
        </a:p>
      </dgm:t>
    </dgm:pt>
    <dgm:pt modelId="{F54D9CD0-28E6-4E88-AFDA-86F3218F6102}">
      <dgm:prSet custT="1"/>
      <dgm:spPr/>
      <dgm:t>
        <a:bodyPr/>
        <a:lstStyle/>
        <a:p>
          <a:r>
            <a:rPr lang="en-NG" sz="1100" b="1" dirty="0">
              <a:latin typeface="Sitka Banner" pitchFamily="2" charset="0"/>
              <a:cs typeface="Akhbar MT" pitchFamily="2" charset="-78"/>
            </a:rPr>
            <a:t>Product ID</a:t>
          </a:r>
          <a:endParaRPr lang="en-NG" sz="1100" b="1" dirty="0"/>
        </a:p>
      </dgm:t>
    </dgm:pt>
    <dgm:pt modelId="{9A8C6F71-CA1D-4640-B628-53C2B62CF101}" type="parTrans" cxnId="{BAAE53B2-5EC6-4E20-8A03-E14D11D7CADC}">
      <dgm:prSet/>
      <dgm:spPr/>
      <dgm:t>
        <a:bodyPr/>
        <a:lstStyle/>
        <a:p>
          <a:endParaRPr lang="en-NG"/>
        </a:p>
      </dgm:t>
    </dgm:pt>
    <dgm:pt modelId="{D028CD80-8472-47A6-A986-0D23354CCEF1}" type="sibTrans" cxnId="{BAAE53B2-5EC6-4E20-8A03-E14D11D7CADC}">
      <dgm:prSet/>
      <dgm:spPr/>
      <dgm:t>
        <a:bodyPr/>
        <a:lstStyle/>
        <a:p>
          <a:endParaRPr lang="en-NG"/>
        </a:p>
      </dgm:t>
    </dgm:pt>
    <dgm:pt modelId="{F5060FC5-50FB-402C-B83D-E032489B1A06}">
      <dgm:prSet/>
      <dgm:spPr/>
      <dgm:t>
        <a:bodyPr/>
        <a:lstStyle/>
        <a:p>
          <a:r>
            <a:rPr lang="en-NG" sz="1000">
              <a:latin typeface="Sitka Banner" pitchFamily="2" charset="0"/>
              <a:cs typeface="Akhbar MT" pitchFamily="2" charset="-78"/>
            </a:rPr>
            <a:t>Product Category Name</a:t>
          </a:r>
          <a:endParaRPr lang="en-NG" sz="1000" dirty="0">
            <a:latin typeface="Sitka Banner" pitchFamily="2" charset="0"/>
            <a:cs typeface="Akhbar MT" pitchFamily="2" charset="-78"/>
          </a:endParaRPr>
        </a:p>
      </dgm:t>
    </dgm:pt>
    <dgm:pt modelId="{5764033A-5774-4BBB-A077-E8B2744F4E30}" type="parTrans" cxnId="{1D1243A5-9FC8-42DC-A5F7-9D517CB40B75}">
      <dgm:prSet/>
      <dgm:spPr/>
      <dgm:t>
        <a:bodyPr/>
        <a:lstStyle/>
        <a:p>
          <a:endParaRPr lang="en-NG"/>
        </a:p>
      </dgm:t>
    </dgm:pt>
    <dgm:pt modelId="{D0AE77CC-57B7-4C2A-AE4A-904E7CC1CB27}" type="sibTrans" cxnId="{1D1243A5-9FC8-42DC-A5F7-9D517CB40B75}">
      <dgm:prSet/>
      <dgm:spPr/>
      <dgm:t>
        <a:bodyPr/>
        <a:lstStyle/>
        <a:p>
          <a:endParaRPr lang="en-NG"/>
        </a:p>
      </dgm:t>
    </dgm:pt>
    <dgm:pt modelId="{FFBE157A-8010-4C5B-B023-11E4A36B075E}">
      <dgm:prSet/>
      <dgm:spPr/>
      <dgm:t>
        <a:bodyPr/>
        <a:lstStyle/>
        <a:p>
          <a:r>
            <a:rPr lang="en-NG" sz="1000" dirty="0">
              <a:latin typeface="Sitka Banner" pitchFamily="2" charset="0"/>
              <a:cs typeface="Akhbar MT" pitchFamily="2" charset="-78"/>
            </a:rPr>
            <a:t>Product Name Length</a:t>
          </a:r>
        </a:p>
      </dgm:t>
    </dgm:pt>
    <dgm:pt modelId="{94363955-20A2-4ECB-A3CB-8D4850BC9D67}" type="parTrans" cxnId="{057ABC89-B4F2-4E23-B9FD-559F05B1EB7E}">
      <dgm:prSet/>
      <dgm:spPr/>
      <dgm:t>
        <a:bodyPr/>
        <a:lstStyle/>
        <a:p>
          <a:endParaRPr lang="en-NG"/>
        </a:p>
      </dgm:t>
    </dgm:pt>
    <dgm:pt modelId="{A5D1C831-C5FD-45C6-B007-8FF63881B16A}" type="sibTrans" cxnId="{057ABC89-B4F2-4E23-B9FD-559F05B1EB7E}">
      <dgm:prSet/>
      <dgm:spPr/>
      <dgm:t>
        <a:bodyPr/>
        <a:lstStyle/>
        <a:p>
          <a:endParaRPr lang="en-NG"/>
        </a:p>
      </dgm:t>
    </dgm:pt>
    <dgm:pt modelId="{40473585-9FA0-4383-B877-79E4D2E71167}">
      <dgm:prSet/>
      <dgm:spPr/>
      <dgm:t>
        <a:bodyPr/>
        <a:lstStyle/>
        <a:p>
          <a:r>
            <a:rPr lang="en-NG" sz="1000">
              <a:latin typeface="Sitka Banner" pitchFamily="2" charset="0"/>
              <a:cs typeface="Akhbar MT" pitchFamily="2" charset="-78"/>
            </a:rPr>
            <a:t>Product description Length</a:t>
          </a:r>
          <a:endParaRPr lang="en-NG" sz="1000" dirty="0">
            <a:latin typeface="Sitka Banner" pitchFamily="2" charset="0"/>
            <a:cs typeface="Akhbar MT" pitchFamily="2" charset="-78"/>
          </a:endParaRPr>
        </a:p>
      </dgm:t>
    </dgm:pt>
    <dgm:pt modelId="{9670BAE2-4D76-4CB2-B238-6387C8C8C31C}" type="parTrans" cxnId="{0F688937-9422-466C-8FA6-1DC8D1BC0D43}">
      <dgm:prSet/>
      <dgm:spPr/>
      <dgm:t>
        <a:bodyPr/>
        <a:lstStyle/>
        <a:p>
          <a:endParaRPr lang="en-NG"/>
        </a:p>
      </dgm:t>
    </dgm:pt>
    <dgm:pt modelId="{A774134E-0E80-4C24-BE38-4BAA5955B666}" type="sibTrans" cxnId="{0F688937-9422-466C-8FA6-1DC8D1BC0D43}">
      <dgm:prSet/>
      <dgm:spPr/>
      <dgm:t>
        <a:bodyPr/>
        <a:lstStyle/>
        <a:p>
          <a:endParaRPr lang="en-NG"/>
        </a:p>
      </dgm:t>
    </dgm:pt>
    <dgm:pt modelId="{B68475AE-7C09-4000-BF71-89631653E041}">
      <dgm:prSet/>
      <dgm:spPr/>
      <dgm:t>
        <a:bodyPr/>
        <a:lstStyle/>
        <a:p>
          <a:r>
            <a:rPr lang="en-NG" sz="1000" dirty="0">
              <a:latin typeface="Sitka Banner" pitchFamily="2" charset="0"/>
              <a:cs typeface="Akhbar MT" pitchFamily="2" charset="-78"/>
            </a:rPr>
            <a:t>Product Photos qty</a:t>
          </a:r>
        </a:p>
      </dgm:t>
    </dgm:pt>
    <dgm:pt modelId="{03C11458-453E-48E8-9243-44574D737929}" type="parTrans" cxnId="{5E23DA66-6D05-4E2A-B44F-FC891A67C7EC}">
      <dgm:prSet/>
      <dgm:spPr/>
      <dgm:t>
        <a:bodyPr/>
        <a:lstStyle/>
        <a:p>
          <a:endParaRPr lang="en-NG"/>
        </a:p>
      </dgm:t>
    </dgm:pt>
    <dgm:pt modelId="{1C5DF183-6980-402E-9668-119CA6C62E9A}" type="sibTrans" cxnId="{5E23DA66-6D05-4E2A-B44F-FC891A67C7EC}">
      <dgm:prSet/>
      <dgm:spPr/>
      <dgm:t>
        <a:bodyPr/>
        <a:lstStyle/>
        <a:p>
          <a:endParaRPr lang="en-NG"/>
        </a:p>
      </dgm:t>
    </dgm:pt>
    <dgm:pt modelId="{EE55FA19-5038-4A66-AA70-C2DA79D11578}">
      <dgm:prSet/>
      <dgm:spPr/>
      <dgm:t>
        <a:bodyPr/>
        <a:lstStyle/>
        <a:p>
          <a:pPr>
            <a:buFont typeface="Arial" panose="020B0604020202020204" pitchFamily="34" charset="0"/>
            <a:buChar char="•"/>
          </a:pPr>
          <a:r>
            <a:rPr lang="en-NG" sz="1000" dirty="0">
              <a:latin typeface="Sitka Banner" pitchFamily="2" charset="0"/>
              <a:cs typeface="Akhbar MT" pitchFamily="2" charset="-78"/>
            </a:rPr>
            <a:t>Product Weight g</a:t>
          </a:r>
        </a:p>
      </dgm:t>
    </dgm:pt>
    <dgm:pt modelId="{7F70861B-7777-4942-BFC1-19933438CB07}" type="parTrans" cxnId="{B4DC4AAA-C6D1-4F7A-A399-CA93C4057FA3}">
      <dgm:prSet/>
      <dgm:spPr/>
      <dgm:t>
        <a:bodyPr/>
        <a:lstStyle/>
        <a:p>
          <a:endParaRPr lang="en-NG"/>
        </a:p>
      </dgm:t>
    </dgm:pt>
    <dgm:pt modelId="{27D63BB0-55E0-438B-814B-A740B226F48F}" type="sibTrans" cxnId="{B4DC4AAA-C6D1-4F7A-A399-CA93C4057FA3}">
      <dgm:prSet/>
      <dgm:spPr/>
      <dgm:t>
        <a:bodyPr/>
        <a:lstStyle/>
        <a:p>
          <a:endParaRPr lang="en-NG"/>
        </a:p>
      </dgm:t>
    </dgm:pt>
    <dgm:pt modelId="{C43351E6-7612-4EB3-950D-70C8F063F990}" type="pres">
      <dgm:prSet presAssocID="{0F8CA939-636F-4B8A-812C-2912A48C8DF0}" presName="Name0" presStyleCnt="0">
        <dgm:presLayoutVars>
          <dgm:dir/>
          <dgm:animLvl val="lvl"/>
          <dgm:resizeHandles val="exact"/>
        </dgm:presLayoutVars>
      </dgm:prSet>
      <dgm:spPr/>
    </dgm:pt>
    <dgm:pt modelId="{0B6E1E59-501A-4DA5-83ED-A7204325EDDF}" type="pres">
      <dgm:prSet presAssocID="{E384D8F9-33DD-4C94-8317-C32B23D013EB}" presName="composite" presStyleCnt="0"/>
      <dgm:spPr/>
    </dgm:pt>
    <dgm:pt modelId="{BE0C6801-932F-460E-96F4-834B2D007793}" type="pres">
      <dgm:prSet presAssocID="{E384D8F9-33DD-4C94-8317-C32B23D013EB}" presName="parTx" presStyleLbl="alignNode1" presStyleIdx="0" presStyleCnt="1">
        <dgm:presLayoutVars>
          <dgm:chMax val="0"/>
          <dgm:chPref val="0"/>
          <dgm:bulletEnabled val="1"/>
        </dgm:presLayoutVars>
      </dgm:prSet>
      <dgm:spPr/>
    </dgm:pt>
    <dgm:pt modelId="{FC86969C-5AAB-49E5-B2F5-94576F17D280}" type="pres">
      <dgm:prSet presAssocID="{E384D8F9-33DD-4C94-8317-C32B23D013EB}" presName="desTx" presStyleLbl="alignAccFollowNode1" presStyleIdx="0" presStyleCnt="1">
        <dgm:presLayoutVars>
          <dgm:bulletEnabled val="1"/>
        </dgm:presLayoutVars>
      </dgm:prSet>
      <dgm:spPr/>
    </dgm:pt>
  </dgm:ptLst>
  <dgm:cxnLst>
    <dgm:cxn modelId="{84A38422-6079-4A35-9EEB-D048B9D6A5FE}" type="presOf" srcId="{FFBE157A-8010-4C5B-B023-11E4A36B075E}" destId="{FC86969C-5AAB-49E5-B2F5-94576F17D280}" srcOrd="0" destOrd="2" presId="urn:microsoft.com/office/officeart/2005/8/layout/hList1"/>
    <dgm:cxn modelId="{D7477534-642A-4EA6-8BA4-1B6D2BEC1DA6}" type="presOf" srcId="{0F8CA939-636F-4B8A-812C-2912A48C8DF0}" destId="{C43351E6-7612-4EB3-950D-70C8F063F990}" srcOrd="0" destOrd="0" presId="urn:microsoft.com/office/officeart/2005/8/layout/hList1"/>
    <dgm:cxn modelId="{0F688937-9422-466C-8FA6-1DC8D1BC0D43}" srcId="{E384D8F9-33DD-4C94-8317-C32B23D013EB}" destId="{40473585-9FA0-4383-B877-79E4D2E71167}" srcOrd="3" destOrd="0" parTransId="{9670BAE2-4D76-4CB2-B238-6387C8C8C31C}" sibTransId="{A774134E-0E80-4C24-BE38-4BAA5955B666}"/>
    <dgm:cxn modelId="{5E23DA66-6D05-4E2A-B44F-FC891A67C7EC}" srcId="{E384D8F9-33DD-4C94-8317-C32B23D013EB}" destId="{B68475AE-7C09-4000-BF71-89631653E041}" srcOrd="4" destOrd="0" parTransId="{03C11458-453E-48E8-9243-44574D737929}" sibTransId="{1C5DF183-6980-402E-9668-119CA6C62E9A}"/>
    <dgm:cxn modelId="{DEAE9375-4204-47C3-843A-CDD8B8B91D01}" srcId="{0F8CA939-636F-4B8A-812C-2912A48C8DF0}" destId="{E384D8F9-33DD-4C94-8317-C32B23D013EB}" srcOrd="0" destOrd="0" parTransId="{4DB8BDB9-6389-4576-B7CD-8CA9FAFA0F2B}" sibTransId="{62A3BA54-3F31-4510-8A6C-BD8646829CC4}"/>
    <dgm:cxn modelId="{60C26357-E180-4504-8154-D7EAB51BD674}" type="presOf" srcId="{F54D9CD0-28E6-4E88-AFDA-86F3218F6102}" destId="{FC86969C-5AAB-49E5-B2F5-94576F17D280}" srcOrd="0" destOrd="0" presId="urn:microsoft.com/office/officeart/2005/8/layout/hList1"/>
    <dgm:cxn modelId="{349F5977-766E-4599-B7B4-23BE6B6F85B0}" type="presOf" srcId="{F5060FC5-50FB-402C-B83D-E032489B1A06}" destId="{FC86969C-5AAB-49E5-B2F5-94576F17D280}" srcOrd="0" destOrd="1" presId="urn:microsoft.com/office/officeart/2005/8/layout/hList1"/>
    <dgm:cxn modelId="{D5417B78-DAB3-489A-B540-30ECB78EC6AC}" type="presOf" srcId="{B68475AE-7C09-4000-BF71-89631653E041}" destId="{FC86969C-5AAB-49E5-B2F5-94576F17D280}" srcOrd="0" destOrd="4" presId="urn:microsoft.com/office/officeart/2005/8/layout/hList1"/>
    <dgm:cxn modelId="{057ABC89-B4F2-4E23-B9FD-559F05B1EB7E}" srcId="{E384D8F9-33DD-4C94-8317-C32B23D013EB}" destId="{FFBE157A-8010-4C5B-B023-11E4A36B075E}" srcOrd="2" destOrd="0" parTransId="{94363955-20A2-4ECB-A3CB-8D4850BC9D67}" sibTransId="{A5D1C831-C5FD-45C6-B007-8FF63881B16A}"/>
    <dgm:cxn modelId="{3663A4A4-5643-42E1-ADB3-3E16E5956D68}" type="presOf" srcId="{EE55FA19-5038-4A66-AA70-C2DA79D11578}" destId="{FC86969C-5AAB-49E5-B2F5-94576F17D280}" srcOrd="0" destOrd="5" presId="urn:microsoft.com/office/officeart/2005/8/layout/hList1"/>
    <dgm:cxn modelId="{1D1243A5-9FC8-42DC-A5F7-9D517CB40B75}" srcId="{E384D8F9-33DD-4C94-8317-C32B23D013EB}" destId="{F5060FC5-50FB-402C-B83D-E032489B1A06}" srcOrd="1" destOrd="0" parTransId="{5764033A-5774-4BBB-A077-E8B2744F4E30}" sibTransId="{D0AE77CC-57B7-4C2A-AE4A-904E7CC1CB27}"/>
    <dgm:cxn modelId="{B4DC4AAA-C6D1-4F7A-A399-CA93C4057FA3}" srcId="{E384D8F9-33DD-4C94-8317-C32B23D013EB}" destId="{EE55FA19-5038-4A66-AA70-C2DA79D11578}" srcOrd="5" destOrd="0" parTransId="{7F70861B-7777-4942-BFC1-19933438CB07}" sibTransId="{27D63BB0-55E0-438B-814B-A740B226F48F}"/>
    <dgm:cxn modelId="{33979EAE-8B8D-4377-A18F-7FC7E613CEA3}" type="presOf" srcId="{E384D8F9-33DD-4C94-8317-C32B23D013EB}" destId="{BE0C6801-932F-460E-96F4-834B2D007793}" srcOrd="0" destOrd="0" presId="urn:microsoft.com/office/officeart/2005/8/layout/hList1"/>
    <dgm:cxn modelId="{BAAE53B2-5EC6-4E20-8A03-E14D11D7CADC}" srcId="{E384D8F9-33DD-4C94-8317-C32B23D013EB}" destId="{F54D9CD0-28E6-4E88-AFDA-86F3218F6102}" srcOrd="0" destOrd="0" parTransId="{9A8C6F71-CA1D-4640-B628-53C2B62CF101}" sibTransId="{D028CD80-8472-47A6-A986-0D23354CCEF1}"/>
    <dgm:cxn modelId="{C2E7ECFE-FF59-4EA5-9C8F-7A58BABF080F}" type="presOf" srcId="{40473585-9FA0-4383-B877-79E4D2E71167}" destId="{FC86969C-5AAB-49E5-B2F5-94576F17D280}" srcOrd="0" destOrd="3" presId="urn:microsoft.com/office/officeart/2005/8/layout/hList1"/>
    <dgm:cxn modelId="{7256913A-CB5E-4A86-A00C-C3D87F260962}" type="presParOf" srcId="{C43351E6-7612-4EB3-950D-70C8F063F990}" destId="{0B6E1E59-501A-4DA5-83ED-A7204325EDDF}" srcOrd="0" destOrd="0" presId="urn:microsoft.com/office/officeart/2005/8/layout/hList1"/>
    <dgm:cxn modelId="{6673AEAA-70CC-4A21-9C9B-4990A179CA43}" type="presParOf" srcId="{0B6E1E59-501A-4DA5-83ED-A7204325EDDF}" destId="{BE0C6801-932F-460E-96F4-834B2D007793}" srcOrd="0" destOrd="0" presId="urn:microsoft.com/office/officeart/2005/8/layout/hList1"/>
    <dgm:cxn modelId="{6F9B0E09-7F3C-423C-8BB3-C9A787236288}" type="presParOf" srcId="{0B6E1E59-501A-4DA5-83ED-A7204325EDDF}" destId="{FC86969C-5AAB-49E5-B2F5-94576F17D280}" srcOrd="1" destOrd="0" presId="urn:microsoft.com/office/officeart/2005/8/layout/h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C98AE0-42FF-4079-994F-D13EAFE494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CEE3E3A0-CABB-4D0D-8314-3CEB6C2A1FA7}">
      <dgm:prSet/>
      <dgm:spPr>
        <a:solidFill>
          <a:schemeClr val="tx1"/>
        </a:solidFill>
        <a:ln>
          <a:solidFill>
            <a:schemeClr val="tx1"/>
          </a:solidFill>
        </a:ln>
      </dgm:spPr>
      <dgm:t>
        <a:bodyPr/>
        <a:lstStyle/>
        <a:p>
          <a:r>
            <a:rPr lang="en-NG" b="1" dirty="0"/>
            <a:t>ORDER PAYMENTS</a:t>
          </a:r>
          <a:endParaRPr lang="en-NG" dirty="0"/>
        </a:p>
      </dgm:t>
    </dgm:pt>
    <dgm:pt modelId="{6E54CB27-ACF4-4E9F-8ABD-58AD9C90E0A9}" type="parTrans" cxnId="{09EDA3A7-66F2-4823-9622-926F9DA96930}">
      <dgm:prSet/>
      <dgm:spPr/>
      <dgm:t>
        <a:bodyPr/>
        <a:lstStyle/>
        <a:p>
          <a:endParaRPr lang="en-NG"/>
        </a:p>
      </dgm:t>
    </dgm:pt>
    <dgm:pt modelId="{FAE10133-3C6D-46FF-8EE1-2F52AD5598BA}" type="sibTrans" cxnId="{09EDA3A7-66F2-4823-9622-926F9DA96930}">
      <dgm:prSet/>
      <dgm:spPr/>
      <dgm:t>
        <a:bodyPr/>
        <a:lstStyle/>
        <a:p>
          <a:endParaRPr lang="en-NG"/>
        </a:p>
      </dgm:t>
    </dgm:pt>
    <dgm:pt modelId="{25F5789A-4038-41DE-B143-FEE36E7EEE50}">
      <dgm:prSet custT="1"/>
      <dgm:spPr/>
      <dgm:t>
        <a:bodyPr/>
        <a:lstStyle/>
        <a:p>
          <a:r>
            <a:rPr lang="en-NG" sz="1100" b="1" dirty="0">
              <a:latin typeface="Sitka Banner" pitchFamily="2" charset="0"/>
              <a:cs typeface="Akhbar MT" pitchFamily="2" charset="-78"/>
            </a:rPr>
            <a:t>Order ID</a:t>
          </a:r>
          <a:endParaRPr lang="en-NG" sz="1100" b="1" dirty="0"/>
        </a:p>
      </dgm:t>
    </dgm:pt>
    <dgm:pt modelId="{72D34C67-D7F1-4E65-BD6D-8DE7A4DCBC5C}" type="parTrans" cxnId="{5DB9444F-6AFB-4C7F-AC02-09F8B316BB49}">
      <dgm:prSet/>
      <dgm:spPr/>
      <dgm:t>
        <a:bodyPr/>
        <a:lstStyle/>
        <a:p>
          <a:endParaRPr lang="en-NG"/>
        </a:p>
      </dgm:t>
    </dgm:pt>
    <dgm:pt modelId="{2877F0CD-0DB7-43B3-9B3F-6F0F176AD1F1}" type="sibTrans" cxnId="{5DB9444F-6AFB-4C7F-AC02-09F8B316BB49}">
      <dgm:prSet/>
      <dgm:spPr/>
      <dgm:t>
        <a:bodyPr/>
        <a:lstStyle/>
        <a:p>
          <a:endParaRPr lang="en-NG"/>
        </a:p>
      </dgm:t>
    </dgm:pt>
    <dgm:pt modelId="{3B2006D9-A18E-4716-BBAB-E6A2C08C570A}">
      <dgm:prSet/>
      <dgm:spPr/>
      <dgm:t>
        <a:bodyPr/>
        <a:lstStyle/>
        <a:p>
          <a:r>
            <a:rPr lang="en-NG" sz="1000" dirty="0">
              <a:latin typeface="Sitka Banner" pitchFamily="2" charset="0"/>
              <a:cs typeface="Akhbar MT" pitchFamily="2" charset="-78"/>
            </a:rPr>
            <a:t>Payment Sequential</a:t>
          </a:r>
        </a:p>
      </dgm:t>
    </dgm:pt>
    <dgm:pt modelId="{B09D17BD-C038-474B-A532-4D7529136C2B}" type="parTrans" cxnId="{2F3D829C-17B0-482B-9290-B020F715F403}">
      <dgm:prSet/>
      <dgm:spPr/>
      <dgm:t>
        <a:bodyPr/>
        <a:lstStyle/>
        <a:p>
          <a:endParaRPr lang="en-NG"/>
        </a:p>
      </dgm:t>
    </dgm:pt>
    <dgm:pt modelId="{37AA5F00-2243-47C2-913F-0CBE596DB269}" type="sibTrans" cxnId="{2F3D829C-17B0-482B-9290-B020F715F403}">
      <dgm:prSet/>
      <dgm:spPr/>
      <dgm:t>
        <a:bodyPr/>
        <a:lstStyle/>
        <a:p>
          <a:endParaRPr lang="en-NG"/>
        </a:p>
      </dgm:t>
    </dgm:pt>
    <dgm:pt modelId="{F433B9A7-60A0-4074-B23F-0ADF11B27702}">
      <dgm:prSet/>
      <dgm:spPr/>
      <dgm:t>
        <a:bodyPr/>
        <a:lstStyle/>
        <a:p>
          <a:r>
            <a:rPr lang="en-NG" sz="1000">
              <a:latin typeface="Sitka Banner" pitchFamily="2" charset="0"/>
              <a:cs typeface="Akhbar MT" pitchFamily="2" charset="-78"/>
            </a:rPr>
            <a:t>Payment Type</a:t>
          </a:r>
          <a:endParaRPr lang="en-NG" sz="1000" dirty="0">
            <a:latin typeface="Sitka Banner" pitchFamily="2" charset="0"/>
            <a:cs typeface="Akhbar MT" pitchFamily="2" charset="-78"/>
          </a:endParaRPr>
        </a:p>
      </dgm:t>
    </dgm:pt>
    <dgm:pt modelId="{4E361DA5-5240-43DE-8216-758459BAF4DE}" type="parTrans" cxnId="{A365A5D3-038C-4842-A384-F75B776FF7F8}">
      <dgm:prSet/>
      <dgm:spPr/>
      <dgm:t>
        <a:bodyPr/>
        <a:lstStyle/>
        <a:p>
          <a:endParaRPr lang="en-NG"/>
        </a:p>
      </dgm:t>
    </dgm:pt>
    <dgm:pt modelId="{AA8670BB-031D-464B-A901-00B38858E428}" type="sibTrans" cxnId="{A365A5D3-038C-4842-A384-F75B776FF7F8}">
      <dgm:prSet/>
      <dgm:spPr/>
      <dgm:t>
        <a:bodyPr/>
        <a:lstStyle/>
        <a:p>
          <a:endParaRPr lang="en-NG"/>
        </a:p>
      </dgm:t>
    </dgm:pt>
    <dgm:pt modelId="{0A132CDC-7B49-4626-BFE0-7A58B6D09CBD}">
      <dgm:prSet/>
      <dgm:spPr/>
      <dgm:t>
        <a:bodyPr/>
        <a:lstStyle/>
        <a:p>
          <a:r>
            <a:rPr lang="en-NG" sz="1000">
              <a:latin typeface="Sitka Banner" pitchFamily="2" charset="0"/>
              <a:cs typeface="Akhbar MT" pitchFamily="2" charset="-78"/>
            </a:rPr>
            <a:t>Payment Instalments</a:t>
          </a:r>
          <a:endParaRPr lang="en-NG" sz="1000" dirty="0">
            <a:latin typeface="Sitka Banner" pitchFamily="2" charset="0"/>
            <a:cs typeface="Akhbar MT" pitchFamily="2" charset="-78"/>
          </a:endParaRPr>
        </a:p>
      </dgm:t>
    </dgm:pt>
    <dgm:pt modelId="{C28F1A66-4A8E-4ACC-B943-FB05F1584F57}" type="parTrans" cxnId="{0EC5F6C3-5690-4E60-A571-A80DBBF4364C}">
      <dgm:prSet/>
      <dgm:spPr/>
      <dgm:t>
        <a:bodyPr/>
        <a:lstStyle/>
        <a:p>
          <a:endParaRPr lang="en-NG"/>
        </a:p>
      </dgm:t>
    </dgm:pt>
    <dgm:pt modelId="{BEB623D3-18EE-4409-8101-83FD35781870}" type="sibTrans" cxnId="{0EC5F6C3-5690-4E60-A571-A80DBBF4364C}">
      <dgm:prSet/>
      <dgm:spPr/>
      <dgm:t>
        <a:bodyPr/>
        <a:lstStyle/>
        <a:p>
          <a:endParaRPr lang="en-NG"/>
        </a:p>
      </dgm:t>
    </dgm:pt>
    <dgm:pt modelId="{45173047-900D-4ED5-BA46-D102D50B9ACC}">
      <dgm:prSet/>
      <dgm:spPr/>
      <dgm:t>
        <a:bodyPr/>
        <a:lstStyle/>
        <a:p>
          <a:r>
            <a:rPr lang="en-NG" sz="1000" dirty="0">
              <a:latin typeface="Sitka Banner" pitchFamily="2" charset="0"/>
              <a:cs typeface="Akhbar MT" pitchFamily="2" charset="-78"/>
            </a:rPr>
            <a:t>Payment Value</a:t>
          </a:r>
        </a:p>
      </dgm:t>
    </dgm:pt>
    <dgm:pt modelId="{D201637B-4159-4E6C-A5D5-BFB7396D775D}" type="parTrans" cxnId="{244038A9-C657-4E3D-8CB5-91C8251D118C}">
      <dgm:prSet/>
      <dgm:spPr/>
      <dgm:t>
        <a:bodyPr/>
        <a:lstStyle/>
        <a:p>
          <a:endParaRPr lang="en-NG"/>
        </a:p>
      </dgm:t>
    </dgm:pt>
    <dgm:pt modelId="{EA3953FA-AF84-4C53-95DD-9BC6B0757FFF}" type="sibTrans" cxnId="{244038A9-C657-4E3D-8CB5-91C8251D118C}">
      <dgm:prSet/>
      <dgm:spPr/>
      <dgm:t>
        <a:bodyPr/>
        <a:lstStyle/>
        <a:p>
          <a:endParaRPr lang="en-NG"/>
        </a:p>
      </dgm:t>
    </dgm:pt>
    <dgm:pt modelId="{65F378BF-B8F2-47D4-B01D-29DF053F459D}">
      <dgm:prSet/>
      <dgm:spPr/>
      <dgm:t>
        <a:bodyPr/>
        <a:lstStyle/>
        <a:p>
          <a:endParaRPr lang="en-NG" sz="1000" dirty="0">
            <a:latin typeface="Sitka Banner" pitchFamily="2" charset="0"/>
            <a:cs typeface="Akhbar MT" pitchFamily="2" charset="-78"/>
          </a:endParaRPr>
        </a:p>
      </dgm:t>
    </dgm:pt>
    <dgm:pt modelId="{4C050AB5-23AD-43CB-AB5B-F2DCA059E101}" type="parTrans" cxnId="{D6206116-5A2D-4A19-B376-2C4E22B874C4}">
      <dgm:prSet/>
      <dgm:spPr/>
      <dgm:t>
        <a:bodyPr/>
        <a:lstStyle/>
        <a:p>
          <a:endParaRPr lang="en-NG"/>
        </a:p>
      </dgm:t>
    </dgm:pt>
    <dgm:pt modelId="{D1CBA3C4-B6CF-4799-83BA-50193D3BC413}" type="sibTrans" cxnId="{D6206116-5A2D-4A19-B376-2C4E22B874C4}">
      <dgm:prSet/>
      <dgm:spPr/>
      <dgm:t>
        <a:bodyPr/>
        <a:lstStyle/>
        <a:p>
          <a:endParaRPr lang="en-NG"/>
        </a:p>
      </dgm:t>
    </dgm:pt>
    <dgm:pt modelId="{AED75EDD-CF51-4AF1-B3E3-4636C1FC439D}">
      <dgm:prSet/>
      <dgm:spPr/>
      <dgm:t>
        <a:bodyPr/>
        <a:lstStyle/>
        <a:p>
          <a:endParaRPr lang="en-NG" sz="1000" dirty="0">
            <a:latin typeface="Sitka Banner" pitchFamily="2" charset="0"/>
            <a:cs typeface="Akhbar MT" pitchFamily="2" charset="-78"/>
          </a:endParaRPr>
        </a:p>
      </dgm:t>
    </dgm:pt>
    <dgm:pt modelId="{9D1113A5-1A27-4A13-9788-140C5E5E5C4A}" type="parTrans" cxnId="{F47D72BE-43C3-4EF8-9A5E-7D0CF9072F97}">
      <dgm:prSet/>
      <dgm:spPr/>
      <dgm:t>
        <a:bodyPr/>
        <a:lstStyle/>
        <a:p>
          <a:endParaRPr lang="en-NG"/>
        </a:p>
      </dgm:t>
    </dgm:pt>
    <dgm:pt modelId="{22836E5A-5A77-4334-B2B2-F4EBFE448CD7}" type="sibTrans" cxnId="{F47D72BE-43C3-4EF8-9A5E-7D0CF9072F97}">
      <dgm:prSet/>
      <dgm:spPr/>
      <dgm:t>
        <a:bodyPr/>
        <a:lstStyle/>
        <a:p>
          <a:endParaRPr lang="en-NG"/>
        </a:p>
      </dgm:t>
    </dgm:pt>
    <dgm:pt modelId="{228E98A2-D7D4-42B2-A5AE-9B1EF6E107D9}" type="pres">
      <dgm:prSet presAssocID="{1FC98AE0-42FF-4079-994F-D13EAFE49445}" presName="Name0" presStyleCnt="0">
        <dgm:presLayoutVars>
          <dgm:dir/>
          <dgm:animLvl val="lvl"/>
          <dgm:resizeHandles val="exact"/>
        </dgm:presLayoutVars>
      </dgm:prSet>
      <dgm:spPr/>
    </dgm:pt>
    <dgm:pt modelId="{33162FEA-1C26-4D91-95CE-2D790AF0FF41}" type="pres">
      <dgm:prSet presAssocID="{CEE3E3A0-CABB-4D0D-8314-3CEB6C2A1FA7}" presName="composite" presStyleCnt="0"/>
      <dgm:spPr/>
    </dgm:pt>
    <dgm:pt modelId="{076F2C7B-6742-4164-9F69-73E9FA00E401}" type="pres">
      <dgm:prSet presAssocID="{CEE3E3A0-CABB-4D0D-8314-3CEB6C2A1FA7}" presName="parTx" presStyleLbl="alignNode1" presStyleIdx="0" presStyleCnt="1">
        <dgm:presLayoutVars>
          <dgm:chMax val="0"/>
          <dgm:chPref val="0"/>
          <dgm:bulletEnabled val="1"/>
        </dgm:presLayoutVars>
      </dgm:prSet>
      <dgm:spPr/>
    </dgm:pt>
    <dgm:pt modelId="{8C744760-876A-40F5-BA33-E17BAF092DB1}" type="pres">
      <dgm:prSet presAssocID="{CEE3E3A0-CABB-4D0D-8314-3CEB6C2A1FA7}" presName="desTx" presStyleLbl="alignAccFollowNode1" presStyleIdx="0" presStyleCnt="1">
        <dgm:presLayoutVars>
          <dgm:bulletEnabled val="1"/>
        </dgm:presLayoutVars>
      </dgm:prSet>
      <dgm:spPr/>
    </dgm:pt>
  </dgm:ptLst>
  <dgm:cxnLst>
    <dgm:cxn modelId="{D6206116-5A2D-4A19-B376-2C4E22B874C4}" srcId="{CEE3E3A0-CABB-4D0D-8314-3CEB6C2A1FA7}" destId="{65F378BF-B8F2-47D4-B01D-29DF053F459D}" srcOrd="6" destOrd="0" parTransId="{4C050AB5-23AD-43CB-AB5B-F2DCA059E101}" sibTransId="{D1CBA3C4-B6CF-4799-83BA-50193D3BC413}"/>
    <dgm:cxn modelId="{12C80C3E-E89B-4A59-970C-9240C2CB5F88}" type="presOf" srcId="{F433B9A7-60A0-4074-B23F-0ADF11B27702}" destId="{8C744760-876A-40F5-BA33-E17BAF092DB1}" srcOrd="0" destOrd="2" presId="urn:microsoft.com/office/officeart/2005/8/layout/hList1"/>
    <dgm:cxn modelId="{D326C06E-6842-4332-92FD-4E3CDA1F3E28}" type="presOf" srcId="{25F5789A-4038-41DE-B143-FEE36E7EEE50}" destId="{8C744760-876A-40F5-BA33-E17BAF092DB1}" srcOrd="0" destOrd="0" presId="urn:microsoft.com/office/officeart/2005/8/layout/hList1"/>
    <dgm:cxn modelId="{5DB9444F-6AFB-4C7F-AC02-09F8B316BB49}" srcId="{CEE3E3A0-CABB-4D0D-8314-3CEB6C2A1FA7}" destId="{25F5789A-4038-41DE-B143-FEE36E7EEE50}" srcOrd="0" destOrd="0" parTransId="{72D34C67-D7F1-4E65-BD6D-8DE7A4DCBC5C}" sibTransId="{2877F0CD-0DB7-43B3-9B3F-6F0F176AD1F1}"/>
    <dgm:cxn modelId="{04AF8975-8F20-4DA6-BADD-09E36C24D1AE}" type="presOf" srcId="{CEE3E3A0-CABB-4D0D-8314-3CEB6C2A1FA7}" destId="{076F2C7B-6742-4164-9F69-73E9FA00E401}" srcOrd="0" destOrd="0" presId="urn:microsoft.com/office/officeart/2005/8/layout/hList1"/>
    <dgm:cxn modelId="{7F864459-AE30-402A-BEDF-25470A62B5A5}" type="presOf" srcId="{0A132CDC-7B49-4626-BFE0-7A58B6D09CBD}" destId="{8C744760-876A-40F5-BA33-E17BAF092DB1}" srcOrd="0" destOrd="3" presId="urn:microsoft.com/office/officeart/2005/8/layout/hList1"/>
    <dgm:cxn modelId="{FA93C27B-DD71-46B0-9C36-5249556EDF50}" type="presOf" srcId="{AED75EDD-CF51-4AF1-B3E3-4636C1FC439D}" destId="{8C744760-876A-40F5-BA33-E17BAF092DB1}" srcOrd="0" destOrd="5" presId="urn:microsoft.com/office/officeart/2005/8/layout/hList1"/>
    <dgm:cxn modelId="{1C374984-416F-4C87-9E91-D151CF3F02E4}" type="presOf" srcId="{65F378BF-B8F2-47D4-B01D-29DF053F459D}" destId="{8C744760-876A-40F5-BA33-E17BAF092DB1}" srcOrd="0" destOrd="6" presId="urn:microsoft.com/office/officeart/2005/8/layout/hList1"/>
    <dgm:cxn modelId="{2F3D829C-17B0-482B-9290-B020F715F403}" srcId="{CEE3E3A0-CABB-4D0D-8314-3CEB6C2A1FA7}" destId="{3B2006D9-A18E-4716-BBAB-E6A2C08C570A}" srcOrd="1" destOrd="0" parTransId="{B09D17BD-C038-474B-A532-4D7529136C2B}" sibTransId="{37AA5F00-2243-47C2-913F-0CBE596DB269}"/>
    <dgm:cxn modelId="{09EDA3A7-66F2-4823-9622-926F9DA96930}" srcId="{1FC98AE0-42FF-4079-994F-D13EAFE49445}" destId="{CEE3E3A0-CABB-4D0D-8314-3CEB6C2A1FA7}" srcOrd="0" destOrd="0" parTransId="{6E54CB27-ACF4-4E9F-8ABD-58AD9C90E0A9}" sibTransId="{FAE10133-3C6D-46FF-8EE1-2F52AD5598BA}"/>
    <dgm:cxn modelId="{244038A9-C657-4E3D-8CB5-91C8251D118C}" srcId="{CEE3E3A0-CABB-4D0D-8314-3CEB6C2A1FA7}" destId="{45173047-900D-4ED5-BA46-D102D50B9ACC}" srcOrd="4" destOrd="0" parTransId="{D201637B-4159-4E6C-A5D5-BFB7396D775D}" sibTransId="{EA3953FA-AF84-4C53-95DD-9BC6B0757FFF}"/>
    <dgm:cxn modelId="{A9CDD8AE-D508-4C74-99B3-FF576027E952}" type="presOf" srcId="{3B2006D9-A18E-4716-BBAB-E6A2C08C570A}" destId="{8C744760-876A-40F5-BA33-E17BAF092DB1}" srcOrd="0" destOrd="1" presId="urn:microsoft.com/office/officeart/2005/8/layout/hList1"/>
    <dgm:cxn modelId="{F47D72BE-43C3-4EF8-9A5E-7D0CF9072F97}" srcId="{CEE3E3A0-CABB-4D0D-8314-3CEB6C2A1FA7}" destId="{AED75EDD-CF51-4AF1-B3E3-4636C1FC439D}" srcOrd="5" destOrd="0" parTransId="{9D1113A5-1A27-4A13-9788-140C5E5E5C4A}" sibTransId="{22836E5A-5A77-4334-B2B2-F4EBFE448CD7}"/>
    <dgm:cxn modelId="{0EC5F6C3-5690-4E60-A571-A80DBBF4364C}" srcId="{CEE3E3A0-CABB-4D0D-8314-3CEB6C2A1FA7}" destId="{0A132CDC-7B49-4626-BFE0-7A58B6D09CBD}" srcOrd="3" destOrd="0" parTransId="{C28F1A66-4A8E-4ACC-B943-FB05F1584F57}" sibTransId="{BEB623D3-18EE-4409-8101-83FD35781870}"/>
    <dgm:cxn modelId="{A365A5D3-038C-4842-A384-F75B776FF7F8}" srcId="{CEE3E3A0-CABB-4D0D-8314-3CEB6C2A1FA7}" destId="{F433B9A7-60A0-4074-B23F-0ADF11B27702}" srcOrd="2" destOrd="0" parTransId="{4E361DA5-5240-43DE-8216-758459BAF4DE}" sibTransId="{AA8670BB-031D-464B-A901-00B38858E428}"/>
    <dgm:cxn modelId="{F6D4DBD4-AE26-481E-84DB-464FB6C07B9C}" type="presOf" srcId="{1FC98AE0-42FF-4079-994F-D13EAFE49445}" destId="{228E98A2-D7D4-42B2-A5AE-9B1EF6E107D9}" srcOrd="0" destOrd="0" presId="urn:microsoft.com/office/officeart/2005/8/layout/hList1"/>
    <dgm:cxn modelId="{EFCCCDF0-2C13-425E-911E-29B6D056F2C3}" type="presOf" srcId="{45173047-900D-4ED5-BA46-D102D50B9ACC}" destId="{8C744760-876A-40F5-BA33-E17BAF092DB1}" srcOrd="0" destOrd="4" presId="urn:microsoft.com/office/officeart/2005/8/layout/hList1"/>
    <dgm:cxn modelId="{93B5CE73-7169-4CE1-99ED-A56F54433B89}" type="presParOf" srcId="{228E98A2-D7D4-42B2-A5AE-9B1EF6E107D9}" destId="{33162FEA-1C26-4D91-95CE-2D790AF0FF41}" srcOrd="0" destOrd="0" presId="urn:microsoft.com/office/officeart/2005/8/layout/hList1"/>
    <dgm:cxn modelId="{5C170720-F30C-48FE-BB40-000EC89828F1}" type="presParOf" srcId="{33162FEA-1C26-4D91-95CE-2D790AF0FF41}" destId="{076F2C7B-6742-4164-9F69-73E9FA00E401}" srcOrd="0" destOrd="0" presId="urn:microsoft.com/office/officeart/2005/8/layout/hList1"/>
    <dgm:cxn modelId="{AB587B1A-CAA0-45F9-891A-D2E25650AC27}" type="presParOf" srcId="{33162FEA-1C26-4D91-95CE-2D790AF0FF41}" destId="{8C744760-876A-40F5-BA33-E17BAF092DB1}" srcOrd="1" destOrd="0" presId="urn:microsoft.com/office/officeart/2005/8/layout/hList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8CA939-636F-4B8A-812C-2912A48C8DF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G"/>
        </a:p>
      </dgm:t>
    </dgm:pt>
    <dgm:pt modelId="{E384D8F9-33DD-4C94-8317-C32B23D013EB}">
      <dgm:prSet/>
      <dgm:spPr>
        <a:solidFill>
          <a:schemeClr val="tx1"/>
        </a:solidFill>
        <a:ln>
          <a:solidFill>
            <a:schemeClr val="tx1"/>
          </a:solidFill>
        </a:ln>
      </dgm:spPr>
      <dgm:t>
        <a:bodyPr/>
        <a:lstStyle/>
        <a:p>
          <a:r>
            <a:rPr lang="en-NG" b="1" dirty="0"/>
            <a:t>SELLERS</a:t>
          </a:r>
          <a:endParaRPr lang="en-NG" dirty="0"/>
        </a:p>
      </dgm:t>
    </dgm:pt>
    <dgm:pt modelId="{4DB8BDB9-6389-4576-B7CD-8CA9FAFA0F2B}" type="parTrans" cxnId="{DEAE9375-4204-47C3-843A-CDD8B8B91D01}">
      <dgm:prSet/>
      <dgm:spPr/>
      <dgm:t>
        <a:bodyPr/>
        <a:lstStyle/>
        <a:p>
          <a:endParaRPr lang="en-NG"/>
        </a:p>
      </dgm:t>
    </dgm:pt>
    <dgm:pt modelId="{62A3BA54-3F31-4510-8A6C-BD8646829CC4}" type="sibTrans" cxnId="{DEAE9375-4204-47C3-843A-CDD8B8B91D01}">
      <dgm:prSet/>
      <dgm:spPr/>
      <dgm:t>
        <a:bodyPr/>
        <a:lstStyle/>
        <a:p>
          <a:endParaRPr lang="en-NG"/>
        </a:p>
      </dgm:t>
    </dgm:pt>
    <dgm:pt modelId="{F54D9CD0-28E6-4E88-AFDA-86F3218F6102}">
      <dgm:prSet custT="1"/>
      <dgm:spPr/>
      <dgm:t>
        <a:bodyPr/>
        <a:lstStyle/>
        <a:p>
          <a:r>
            <a:rPr lang="en-NG" sz="1100" b="1" dirty="0">
              <a:latin typeface="Sitka Banner" pitchFamily="2" charset="0"/>
              <a:cs typeface="Akhbar MT" pitchFamily="2" charset="-78"/>
            </a:rPr>
            <a:t>Seller ID</a:t>
          </a:r>
          <a:endParaRPr lang="en-NG" sz="1100" b="1" dirty="0"/>
        </a:p>
      </dgm:t>
    </dgm:pt>
    <dgm:pt modelId="{9A8C6F71-CA1D-4640-B628-53C2B62CF101}" type="parTrans" cxnId="{BAAE53B2-5EC6-4E20-8A03-E14D11D7CADC}">
      <dgm:prSet/>
      <dgm:spPr/>
      <dgm:t>
        <a:bodyPr/>
        <a:lstStyle/>
        <a:p>
          <a:endParaRPr lang="en-NG"/>
        </a:p>
      </dgm:t>
    </dgm:pt>
    <dgm:pt modelId="{D028CD80-8472-47A6-A986-0D23354CCEF1}" type="sibTrans" cxnId="{BAAE53B2-5EC6-4E20-8A03-E14D11D7CADC}">
      <dgm:prSet/>
      <dgm:spPr/>
      <dgm:t>
        <a:bodyPr/>
        <a:lstStyle/>
        <a:p>
          <a:endParaRPr lang="en-NG"/>
        </a:p>
      </dgm:t>
    </dgm:pt>
    <dgm:pt modelId="{F5060FC5-50FB-402C-B83D-E032489B1A06}">
      <dgm:prSet custT="1"/>
      <dgm:spPr/>
      <dgm:t>
        <a:bodyPr/>
        <a:lstStyle/>
        <a:p>
          <a:r>
            <a:rPr lang="en-NG" sz="1000" dirty="0">
              <a:latin typeface="Sitka Banner" pitchFamily="2" charset="0"/>
              <a:cs typeface="Akhbar MT" pitchFamily="2" charset="-78"/>
            </a:rPr>
            <a:t>Seller Zip code Prefix</a:t>
          </a:r>
        </a:p>
      </dgm:t>
    </dgm:pt>
    <dgm:pt modelId="{D0AE77CC-57B7-4C2A-AE4A-904E7CC1CB27}" type="sibTrans" cxnId="{1D1243A5-9FC8-42DC-A5F7-9D517CB40B75}">
      <dgm:prSet/>
      <dgm:spPr/>
      <dgm:t>
        <a:bodyPr/>
        <a:lstStyle/>
        <a:p>
          <a:endParaRPr lang="en-NG"/>
        </a:p>
      </dgm:t>
    </dgm:pt>
    <dgm:pt modelId="{5764033A-5774-4BBB-A077-E8B2744F4E30}" type="parTrans" cxnId="{1D1243A5-9FC8-42DC-A5F7-9D517CB40B75}">
      <dgm:prSet/>
      <dgm:spPr/>
      <dgm:t>
        <a:bodyPr/>
        <a:lstStyle/>
        <a:p>
          <a:endParaRPr lang="en-NG"/>
        </a:p>
      </dgm:t>
    </dgm:pt>
    <dgm:pt modelId="{FFBE157A-8010-4C5B-B023-11E4A36B075E}">
      <dgm:prSet custT="1"/>
      <dgm:spPr/>
      <dgm:t>
        <a:bodyPr/>
        <a:lstStyle/>
        <a:p>
          <a:r>
            <a:rPr lang="en-NG" sz="1000" dirty="0">
              <a:latin typeface="Sitka Banner" pitchFamily="2" charset="0"/>
              <a:cs typeface="Akhbar MT" pitchFamily="2" charset="-78"/>
            </a:rPr>
            <a:t>Seller City</a:t>
          </a:r>
        </a:p>
      </dgm:t>
    </dgm:pt>
    <dgm:pt modelId="{A5D1C831-C5FD-45C6-B007-8FF63881B16A}" type="sibTrans" cxnId="{057ABC89-B4F2-4E23-B9FD-559F05B1EB7E}">
      <dgm:prSet/>
      <dgm:spPr/>
      <dgm:t>
        <a:bodyPr/>
        <a:lstStyle/>
        <a:p>
          <a:endParaRPr lang="en-NG"/>
        </a:p>
      </dgm:t>
    </dgm:pt>
    <dgm:pt modelId="{94363955-20A2-4ECB-A3CB-8D4850BC9D67}" type="parTrans" cxnId="{057ABC89-B4F2-4E23-B9FD-559F05B1EB7E}">
      <dgm:prSet/>
      <dgm:spPr/>
      <dgm:t>
        <a:bodyPr/>
        <a:lstStyle/>
        <a:p>
          <a:endParaRPr lang="en-NG"/>
        </a:p>
      </dgm:t>
    </dgm:pt>
    <dgm:pt modelId="{40473585-9FA0-4383-B877-79E4D2E71167}">
      <dgm:prSet custT="1"/>
      <dgm:spPr/>
      <dgm:t>
        <a:bodyPr/>
        <a:lstStyle/>
        <a:p>
          <a:r>
            <a:rPr lang="en-NG" sz="1000" dirty="0">
              <a:latin typeface="Sitka Banner" pitchFamily="2" charset="0"/>
              <a:cs typeface="Akhbar MT" pitchFamily="2" charset="-78"/>
            </a:rPr>
            <a:t>Seller State</a:t>
          </a:r>
        </a:p>
      </dgm:t>
    </dgm:pt>
    <dgm:pt modelId="{A774134E-0E80-4C24-BE38-4BAA5955B666}" type="sibTrans" cxnId="{0F688937-9422-466C-8FA6-1DC8D1BC0D43}">
      <dgm:prSet/>
      <dgm:spPr/>
      <dgm:t>
        <a:bodyPr/>
        <a:lstStyle/>
        <a:p>
          <a:endParaRPr lang="en-NG"/>
        </a:p>
      </dgm:t>
    </dgm:pt>
    <dgm:pt modelId="{9670BAE2-4D76-4CB2-B238-6387C8C8C31C}" type="parTrans" cxnId="{0F688937-9422-466C-8FA6-1DC8D1BC0D43}">
      <dgm:prSet/>
      <dgm:spPr/>
      <dgm:t>
        <a:bodyPr/>
        <a:lstStyle/>
        <a:p>
          <a:endParaRPr lang="en-NG"/>
        </a:p>
      </dgm:t>
    </dgm:pt>
    <dgm:pt modelId="{0483A292-AFE8-4DF8-94A6-26F59C355EC0}">
      <dgm:prSet/>
      <dgm:spPr/>
      <dgm:t>
        <a:bodyPr/>
        <a:lstStyle/>
        <a:p>
          <a:endParaRPr lang="en-NG" sz="1000" dirty="0">
            <a:latin typeface="Sitka Banner" pitchFamily="2" charset="0"/>
            <a:cs typeface="Akhbar MT" pitchFamily="2" charset="-78"/>
          </a:endParaRPr>
        </a:p>
      </dgm:t>
    </dgm:pt>
    <dgm:pt modelId="{9F3416ED-D5B9-4B6C-9E54-C157D5FF75E0}" type="parTrans" cxnId="{C8F722A2-53F0-4732-84D4-B9525ECAE903}">
      <dgm:prSet/>
      <dgm:spPr/>
      <dgm:t>
        <a:bodyPr/>
        <a:lstStyle/>
        <a:p>
          <a:endParaRPr lang="en-NG"/>
        </a:p>
      </dgm:t>
    </dgm:pt>
    <dgm:pt modelId="{EBA587BB-1D3D-40A8-B1A5-0E5A97752CC8}" type="sibTrans" cxnId="{C8F722A2-53F0-4732-84D4-B9525ECAE903}">
      <dgm:prSet/>
      <dgm:spPr/>
      <dgm:t>
        <a:bodyPr/>
        <a:lstStyle/>
        <a:p>
          <a:endParaRPr lang="en-NG"/>
        </a:p>
      </dgm:t>
    </dgm:pt>
    <dgm:pt modelId="{F79E6C08-3F15-4598-BE7F-99A4753F1E66}">
      <dgm:prSet/>
      <dgm:spPr/>
      <dgm:t>
        <a:bodyPr/>
        <a:lstStyle/>
        <a:p>
          <a:endParaRPr lang="en-NG" sz="1000" dirty="0">
            <a:latin typeface="Sitka Banner" pitchFamily="2" charset="0"/>
            <a:cs typeface="Akhbar MT" pitchFamily="2" charset="-78"/>
          </a:endParaRPr>
        </a:p>
      </dgm:t>
    </dgm:pt>
    <dgm:pt modelId="{EBFF65DA-89E8-4F47-8D21-EA3276650B07}" type="parTrans" cxnId="{A006B776-AC5F-4F53-814C-4F01EF8B5D7E}">
      <dgm:prSet/>
      <dgm:spPr/>
      <dgm:t>
        <a:bodyPr/>
        <a:lstStyle/>
        <a:p>
          <a:endParaRPr lang="en-NG"/>
        </a:p>
      </dgm:t>
    </dgm:pt>
    <dgm:pt modelId="{24EA5908-2581-4219-9BEC-C962BD2D12F1}" type="sibTrans" cxnId="{A006B776-AC5F-4F53-814C-4F01EF8B5D7E}">
      <dgm:prSet/>
      <dgm:spPr/>
      <dgm:t>
        <a:bodyPr/>
        <a:lstStyle/>
        <a:p>
          <a:endParaRPr lang="en-NG"/>
        </a:p>
      </dgm:t>
    </dgm:pt>
    <dgm:pt modelId="{C43351E6-7612-4EB3-950D-70C8F063F990}" type="pres">
      <dgm:prSet presAssocID="{0F8CA939-636F-4B8A-812C-2912A48C8DF0}" presName="Name0" presStyleCnt="0">
        <dgm:presLayoutVars>
          <dgm:dir/>
          <dgm:animLvl val="lvl"/>
          <dgm:resizeHandles val="exact"/>
        </dgm:presLayoutVars>
      </dgm:prSet>
      <dgm:spPr/>
    </dgm:pt>
    <dgm:pt modelId="{0B6E1E59-501A-4DA5-83ED-A7204325EDDF}" type="pres">
      <dgm:prSet presAssocID="{E384D8F9-33DD-4C94-8317-C32B23D013EB}" presName="composite" presStyleCnt="0"/>
      <dgm:spPr/>
    </dgm:pt>
    <dgm:pt modelId="{BE0C6801-932F-460E-96F4-834B2D007793}" type="pres">
      <dgm:prSet presAssocID="{E384D8F9-33DD-4C94-8317-C32B23D013EB}" presName="parTx" presStyleLbl="alignNode1" presStyleIdx="0" presStyleCnt="1" custLinFactNeighborX="-1865" custLinFactNeighborY="-12414">
        <dgm:presLayoutVars>
          <dgm:chMax val="0"/>
          <dgm:chPref val="0"/>
          <dgm:bulletEnabled val="1"/>
        </dgm:presLayoutVars>
      </dgm:prSet>
      <dgm:spPr/>
    </dgm:pt>
    <dgm:pt modelId="{FC86969C-5AAB-49E5-B2F5-94576F17D280}" type="pres">
      <dgm:prSet presAssocID="{E384D8F9-33DD-4C94-8317-C32B23D013EB}" presName="desTx" presStyleLbl="alignAccFollowNode1" presStyleIdx="0" presStyleCnt="1">
        <dgm:presLayoutVars>
          <dgm:bulletEnabled val="1"/>
        </dgm:presLayoutVars>
      </dgm:prSet>
      <dgm:spPr/>
    </dgm:pt>
  </dgm:ptLst>
  <dgm:cxnLst>
    <dgm:cxn modelId="{84A38422-6079-4A35-9EEB-D048B9D6A5FE}" type="presOf" srcId="{FFBE157A-8010-4C5B-B023-11E4A36B075E}" destId="{FC86969C-5AAB-49E5-B2F5-94576F17D280}" srcOrd="0" destOrd="2" presId="urn:microsoft.com/office/officeart/2005/8/layout/hList1"/>
    <dgm:cxn modelId="{D7477534-642A-4EA6-8BA4-1B6D2BEC1DA6}" type="presOf" srcId="{0F8CA939-636F-4B8A-812C-2912A48C8DF0}" destId="{C43351E6-7612-4EB3-950D-70C8F063F990}" srcOrd="0" destOrd="0" presId="urn:microsoft.com/office/officeart/2005/8/layout/hList1"/>
    <dgm:cxn modelId="{0F688937-9422-466C-8FA6-1DC8D1BC0D43}" srcId="{E384D8F9-33DD-4C94-8317-C32B23D013EB}" destId="{40473585-9FA0-4383-B877-79E4D2E71167}" srcOrd="3" destOrd="0" parTransId="{9670BAE2-4D76-4CB2-B238-6387C8C8C31C}" sibTransId="{A774134E-0E80-4C24-BE38-4BAA5955B666}"/>
    <dgm:cxn modelId="{E043FC61-51E3-4617-9C5B-7BD09C656D3D}" type="presOf" srcId="{0483A292-AFE8-4DF8-94A6-26F59C355EC0}" destId="{FC86969C-5AAB-49E5-B2F5-94576F17D280}" srcOrd="0" destOrd="5" presId="urn:microsoft.com/office/officeart/2005/8/layout/hList1"/>
    <dgm:cxn modelId="{440CE96A-26D2-48A8-9923-48BD7614BBF8}" type="presOf" srcId="{F79E6C08-3F15-4598-BE7F-99A4753F1E66}" destId="{FC86969C-5AAB-49E5-B2F5-94576F17D280}" srcOrd="0" destOrd="4" presId="urn:microsoft.com/office/officeart/2005/8/layout/hList1"/>
    <dgm:cxn modelId="{DEAE9375-4204-47C3-843A-CDD8B8B91D01}" srcId="{0F8CA939-636F-4B8A-812C-2912A48C8DF0}" destId="{E384D8F9-33DD-4C94-8317-C32B23D013EB}" srcOrd="0" destOrd="0" parTransId="{4DB8BDB9-6389-4576-B7CD-8CA9FAFA0F2B}" sibTransId="{62A3BA54-3F31-4510-8A6C-BD8646829CC4}"/>
    <dgm:cxn modelId="{A006B776-AC5F-4F53-814C-4F01EF8B5D7E}" srcId="{E384D8F9-33DD-4C94-8317-C32B23D013EB}" destId="{F79E6C08-3F15-4598-BE7F-99A4753F1E66}" srcOrd="4" destOrd="0" parTransId="{EBFF65DA-89E8-4F47-8D21-EA3276650B07}" sibTransId="{24EA5908-2581-4219-9BEC-C962BD2D12F1}"/>
    <dgm:cxn modelId="{60C26357-E180-4504-8154-D7EAB51BD674}" type="presOf" srcId="{F54D9CD0-28E6-4E88-AFDA-86F3218F6102}" destId="{FC86969C-5AAB-49E5-B2F5-94576F17D280}" srcOrd="0" destOrd="0" presId="urn:microsoft.com/office/officeart/2005/8/layout/hList1"/>
    <dgm:cxn modelId="{349F5977-766E-4599-B7B4-23BE6B6F85B0}" type="presOf" srcId="{F5060FC5-50FB-402C-B83D-E032489B1A06}" destId="{FC86969C-5AAB-49E5-B2F5-94576F17D280}" srcOrd="0" destOrd="1" presId="urn:microsoft.com/office/officeart/2005/8/layout/hList1"/>
    <dgm:cxn modelId="{057ABC89-B4F2-4E23-B9FD-559F05B1EB7E}" srcId="{E384D8F9-33DD-4C94-8317-C32B23D013EB}" destId="{FFBE157A-8010-4C5B-B023-11E4A36B075E}" srcOrd="2" destOrd="0" parTransId="{94363955-20A2-4ECB-A3CB-8D4850BC9D67}" sibTransId="{A5D1C831-C5FD-45C6-B007-8FF63881B16A}"/>
    <dgm:cxn modelId="{C8F722A2-53F0-4732-84D4-B9525ECAE903}" srcId="{E384D8F9-33DD-4C94-8317-C32B23D013EB}" destId="{0483A292-AFE8-4DF8-94A6-26F59C355EC0}" srcOrd="5" destOrd="0" parTransId="{9F3416ED-D5B9-4B6C-9E54-C157D5FF75E0}" sibTransId="{EBA587BB-1D3D-40A8-B1A5-0E5A97752CC8}"/>
    <dgm:cxn modelId="{1D1243A5-9FC8-42DC-A5F7-9D517CB40B75}" srcId="{E384D8F9-33DD-4C94-8317-C32B23D013EB}" destId="{F5060FC5-50FB-402C-B83D-E032489B1A06}" srcOrd="1" destOrd="0" parTransId="{5764033A-5774-4BBB-A077-E8B2744F4E30}" sibTransId="{D0AE77CC-57B7-4C2A-AE4A-904E7CC1CB27}"/>
    <dgm:cxn modelId="{33979EAE-8B8D-4377-A18F-7FC7E613CEA3}" type="presOf" srcId="{E384D8F9-33DD-4C94-8317-C32B23D013EB}" destId="{BE0C6801-932F-460E-96F4-834B2D007793}" srcOrd="0" destOrd="0" presId="urn:microsoft.com/office/officeart/2005/8/layout/hList1"/>
    <dgm:cxn modelId="{BAAE53B2-5EC6-4E20-8A03-E14D11D7CADC}" srcId="{E384D8F9-33DD-4C94-8317-C32B23D013EB}" destId="{F54D9CD0-28E6-4E88-AFDA-86F3218F6102}" srcOrd="0" destOrd="0" parTransId="{9A8C6F71-CA1D-4640-B628-53C2B62CF101}" sibTransId="{D028CD80-8472-47A6-A986-0D23354CCEF1}"/>
    <dgm:cxn modelId="{C2E7ECFE-FF59-4EA5-9C8F-7A58BABF080F}" type="presOf" srcId="{40473585-9FA0-4383-B877-79E4D2E71167}" destId="{FC86969C-5AAB-49E5-B2F5-94576F17D280}" srcOrd="0" destOrd="3" presId="urn:microsoft.com/office/officeart/2005/8/layout/hList1"/>
    <dgm:cxn modelId="{7256913A-CB5E-4A86-A00C-C3D87F260962}" type="presParOf" srcId="{C43351E6-7612-4EB3-950D-70C8F063F990}" destId="{0B6E1E59-501A-4DA5-83ED-A7204325EDDF}" srcOrd="0" destOrd="0" presId="urn:microsoft.com/office/officeart/2005/8/layout/hList1"/>
    <dgm:cxn modelId="{6673AEAA-70CC-4A21-9C9B-4990A179CA43}" type="presParOf" srcId="{0B6E1E59-501A-4DA5-83ED-A7204325EDDF}" destId="{BE0C6801-932F-460E-96F4-834B2D007793}" srcOrd="0" destOrd="0" presId="urn:microsoft.com/office/officeart/2005/8/layout/hList1"/>
    <dgm:cxn modelId="{6F9B0E09-7F3C-423C-8BB3-C9A787236288}" type="presParOf" srcId="{0B6E1E59-501A-4DA5-83ED-A7204325EDDF}" destId="{FC86969C-5AAB-49E5-B2F5-94576F17D280}" srcOrd="1" destOrd="0" presId="urn:microsoft.com/office/officeart/2005/8/layout/hList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9298-7768-4597-9A97-C2ED20238ED6}">
      <dsp:nvSpPr>
        <dsp:cNvPr id="0" name=""/>
        <dsp:cNvSpPr/>
      </dsp:nvSpPr>
      <dsp:spPr>
        <a:xfrm>
          <a:off x="0" y="67240"/>
          <a:ext cx="1581755" cy="3168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NG" sz="1100" b="1" kern="1200" dirty="0"/>
            <a:t>CUSTOMERS</a:t>
          </a:r>
          <a:endParaRPr lang="en-NG" sz="1100" kern="1200" dirty="0"/>
        </a:p>
      </dsp:txBody>
      <dsp:txXfrm>
        <a:off x="0" y="67240"/>
        <a:ext cx="1581755" cy="316800"/>
      </dsp:txXfrm>
    </dsp:sp>
    <dsp:sp modelId="{7F9E8399-82B0-43CE-B969-96F7258E47BE}">
      <dsp:nvSpPr>
        <dsp:cNvPr id="0" name=""/>
        <dsp:cNvSpPr/>
      </dsp:nvSpPr>
      <dsp:spPr>
        <a:xfrm>
          <a:off x="0" y="384040"/>
          <a:ext cx="1581755" cy="10568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Customer ID</a:t>
          </a:r>
          <a:endParaRPr lang="en-NG" sz="1100" b="1" kern="1200" dirty="0"/>
        </a:p>
        <a:p>
          <a:pPr marL="57150" lvl="1" indent="-57150" algn="l" defTabSz="488950">
            <a:lnSpc>
              <a:spcPct val="90000"/>
            </a:lnSpc>
            <a:spcBef>
              <a:spcPct val="0"/>
            </a:spcBef>
            <a:spcAft>
              <a:spcPct val="15000"/>
            </a:spcAft>
            <a:buChar char="•"/>
          </a:pPr>
          <a:r>
            <a:rPr lang="en-NG" sz="1100" kern="1200" dirty="0">
              <a:latin typeface="Sitka Banner" pitchFamily="2" charset="0"/>
              <a:cs typeface="Akhbar MT" pitchFamily="2" charset="-78"/>
            </a:rPr>
            <a:t>Customer Unique ID</a:t>
          </a:r>
        </a:p>
        <a:p>
          <a:pPr marL="57150" lvl="1" indent="-57150" algn="l" defTabSz="488950">
            <a:lnSpc>
              <a:spcPct val="90000"/>
            </a:lnSpc>
            <a:spcBef>
              <a:spcPct val="0"/>
            </a:spcBef>
            <a:spcAft>
              <a:spcPct val="15000"/>
            </a:spcAft>
            <a:buChar char="•"/>
          </a:pPr>
          <a:r>
            <a:rPr lang="en-NG" sz="1100" kern="1200">
              <a:latin typeface="Sitka Banner" pitchFamily="2" charset="0"/>
              <a:cs typeface="Akhbar MT" pitchFamily="2" charset="-78"/>
            </a:rPr>
            <a:t>Customer Zip Code Prefix</a:t>
          </a:r>
          <a:endParaRPr lang="en-NG" sz="1100" kern="1200" dirty="0">
            <a:latin typeface="Sitka Banner" pitchFamily="2" charset="0"/>
            <a:cs typeface="Akhbar MT" pitchFamily="2" charset="-78"/>
          </a:endParaRPr>
        </a:p>
        <a:p>
          <a:pPr marL="57150" lvl="1" indent="-57150" algn="l" defTabSz="488950">
            <a:lnSpc>
              <a:spcPct val="90000"/>
            </a:lnSpc>
            <a:spcBef>
              <a:spcPct val="0"/>
            </a:spcBef>
            <a:spcAft>
              <a:spcPct val="15000"/>
            </a:spcAft>
            <a:buChar char="•"/>
          </a:pPr>
          <a:r>
            <a:rPr lang="en-NG" sz="1100" kern="1200">
              <a:latin typeface="Sitka Banner" pitchFamily="2" charset="0"/>
              <a:cs typeface="Akhbar MT" pitchFamily="2" charset="-78"/>
            </a:rPr>
            <a:t>Customer City</a:t>
          </a:r>
          <a:endParaRPr lang="en-NG" sz="1100" kern="1200" dirty="0">
            <a:latin typeface="Sitka Banner" pitchFamily="2" charset="0"/>
            <a:cs typeface="Akhbar MT" pitchFamily="2" charset="-78"/>
          </a:endParaRPr>
        </a:p>
        <a:p>
          <a:pPr marL="57150" lvl="1" indent="-57150" algn="l" defTabSz="488950">
            <a:lnSpc>
              <a:spcPct val="90000"/>
            </a:lnSpc>
            <a:spcBef>
              <a:spcPct val="0"/>
            </a:spcBef>
            <a:spcAft>
              <a:spcPct val="15000"/>
            </a:spcAft>
            <a:buChar char="•"/>
          </a:pPr>
          <a:r>
            <a:rPr lang="en-NG" sz="1100" kern="1200" dirty="0">
              <a:latin typeface="Sitka Banner" pitchFamily="2" charset="0"/>
              <a:cs typeface="Akhbar MT" pitchFamily="2" charset="-78"/>
            </a:rPr>
            <a:t>Customer State</a:t>
          </a:r>
        </a:p>
      </dsp:txBody>
      <dsp:txXfrm>
        <a:off x="0" y="384040"/>
        <a:ext cx="1581755" cy="1056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11C61-6383-406D-9186-4A5EE43A790C}">
      <dsp:nvSpPr>
        <dsp:cNvPr id="0" name=""/>
        <dsp:cNvSpPr/>
      </dsp:nvSpPr>
      <dsp:spPr>
        <a:xfrm>
          <a:off x="0" y="8231"/>
          <a:ext cx="1581755" cy="2880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NG" sz="1000" b="1" kern="1200" dirty="0"/>
            <a:t>BUSINESS CALENDAR</a:t>
          </a:r>
          <a:endParaRPr lang="en-NG" sz="1000" kern="1200" dirty="0"/>
        </a:p>
      </dsp:txBody>
      <dsp:txXfrm>
        <a:off x="0" y="8231"/>
        <a:ext cx="1581755" cy="288000"/>
      </dsp:txXfrm>
    </dsp:sp>
    <dsp:sp modelId="{2EA6E58B-52E0-437D-951E-9C811CD5B511}">
      <dsp:nvSpPr>
        <dsp:cNvPr id="0" name=""/>
        <dsp:cNvSpPr/>
      </dsp:nvSpPr>
      <dsp:spPr>
        <a:xfrm>
          <a:off x="0" y="296231"/>
          <a:ext cx="1581755" cy="98819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44500">
            <a:lnSpc>
              <a:spcPct val="90000"/>
            </a:lnSpc>
            <a:spcBef>
              <a:spcPct val="0"/>
            </a:spcBef>
            <a:spcAft>
              <a:spcPct val="15000"/>
            </a:spcAft>
            <a:buChar char="•"/>
          </a:pPr>
          <a:r>
            <a:rPr lang="en-NG" sz="1000" kern="1200" dirty="0">
              <a:latin typeface="Sitka Banner" pitchFamily="2" charset="0"/>
            </a:rPr>
            <a:t>Year</a:t>
          </a:r>
        </a:p>
        <a:p>
          <a:pPr marL="57150" lvl="1" indent="-57150" algn="l" defTabSz="444500">
            <a:lnSpc>
              <a:spcPct val="90000"/>
            </a:lnSpc>
            <a:spcBef>
              <a:spcPct val="0"/>
            </a:spcBef>
            <a:spcAft>
              <a:spcPct val="15000"/>
            </a:spcAft>
            <a:buChar char="•"/>
          </a:pPr>
          <a:r>
            <a:rPr lang="en-NG" sz="1000" kern="1200" dirty="0">
              <a:latin typeface="Sitka Banner" pitchFamily="2" charset="0"/>
            </a:rPr>
            <a:t>Quarter</a:t>
          </a:r>
        </a:p>
        <a:p>
          <a:pPr marL="57150" lvl="1" indent="-57150" algn="l" defTabSz="488950">
            <a:lnSpc>
              <a:spcPct val="90000"/>
            </a:lnSpc>
            <a:spcBef>
              <a:spcPct val="0"/>
            </a:spcBef>
            <a:spcAft>
              <a:spcPct val="15000"/>
            </a:spcAft>
            <a:buChar char="•"/>
          </a:pPr>
          <a:r>
            <a:rPr lang="en-NG" sz="1100" b="1" kern="1200" dirty="0">
              <a:latin typeface="Sitka Banner" pitchFamily="2" charset="0"/>
            </a:rPr>
            <a:t>Date</a:t>
          </a:r>
          <a:endParaRPr lang="en-NG" sz="1000" kern="1200" dirty="0">
            <a:latin typeface="Sitka Banner" pitchFamily="2" charset="0"/>
          </a:endParaRPr>
        </a:p>
        <a:p>
          <a:pPr marL="57150" lvl="1" indent="-57150" algn="l" defTabSz="444500">
            <a:lnSpc>
              <a:spcPct val="90000"/>
            </a:lnSpc>
            <a:spcBef>
              <a:spcPct val="0"/>
            </a:spcBef>
            <a:spcAft>
              <a:spcPct val="15000"/>
            </a:spcAft>
            <a:buChar char="•"/>
          </a:pPr>
          <a:r>
            <a:rPr lang="en-NG" sz="1000" kern="1200" dirty="0">
              <a:latin typeface="Sitka Banner" pitchFamily="2" charset="0"/>
            </a:rPr>
            <a:t>Month</a:t>
          </a:r>
        </a:p>
        <a:p>
          <a:pPr marL="57150" lvl="1" indent="-57150" algn="l" defTabSz="444500">
            <a:lnSpc>
              <a:spcPct val="90000"/>
            </a:lnSpc>
            <a:spcBef>
              <a:spcPct val="0"/>
            </a:spcBef>
            <a:spcAft>
              <a:spcPct val="15000"/>
            </a:spcAft>
            <a:buChar char="•"/>
          </a:pPr>
          <a:r>
            <a:rPr lang="en-NG" sz="1000" kern="1200" dirty="0">
              <a:latin typeface="Sitka Banner" pitchFamily="2" charset="0"/>
            </a:rPr>
            <a:t>Day</a:t>
          </a:r>
        </a:p>
      </dsp:txBody>
      <dsp:txXfrm>
        <a:off x="0" y="296231"/>
        <a:ext cx="1581755" cy="9881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F2C7B-6742-4164-9F69-73E9FA00E401}">
      <dsp:nvSpPr>
        <dsp:cNvPr id="0" name=""/>
        <dsp:cNvSpPr/>
      </dsp:nvSpPr>
      <dsp:spPr>
        <a:xfrm>
          <a:off x="0" y="7102"/>
          <a:ext cx="1581755" cy="2304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a:lnSpc>
              <a:spcPct val="90000"/>
            </a:lnSpc>
            <a:spcBef>
              <a:spcPct val="0"/>
            </a:spcBef>
            <a:spcAft>
              <a:spcPct val="35000"/>
            </a:spcAft>
            <a:buNone/>
          </a:pPr>
          <a:r>
            <a:rPr lang="en-NG" sz="800" b="1" kern="1200" dirty="0"/>
            <a:t>ORDER DETAILS</a:t>
          </a:r>
          <a:endParaRPr lang="en-NG" sz="800" kern="1200" dirty="0"/>
        </a:p>
      </dsp:txBody>
      <dsp:txXfrm>
        <a:off x="0" y="7102"/>
        <a:ext cx="1581755" cy="230400"/>
      </dsp:txXfrm>
    </dsp:sp>
    <dsp:sp modelId="{8C744760-876A-40F5-BA33-E17BAF092DB1}">
      <dsp:nvSpPr>
        <dsp:cNvPr id="0" name=""/>
        <dsp:cNvSpPr/>
      </dsp:nvSpPr>
      <dsp:spPr>
        <a:xfrm>
          <a:off x="0" y="237502"/>
          <a:ext cx="1581755" cy="158112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Order ID</a:t>
          </a:r>
          <a:endParaRPr lang="en-NG" sz="1100" b="1" kern="1200" dirty="0"/>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Customer ID</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Order Status</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Order Purchase Timestamp</a:t>
          </a:r>
        </a:p>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Order Purchase Date</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Order Approved at</a:t>
          </a:r>
          <a:endParaRPr lang="en-NG" sz="900" kern="1200" dirty="0"/>
        </a:p>
        <a:p>
          <a:pPr marL="57150" lvl="1" indent="-57150" algn="l" defTabSz="400050">
            <a:lnSpc>
              <a:spcPct val="90000"/>
            </a:lnSpc>
            <a:spcBef>
              <a:spcPct val="0"/>
            </a:spcBef>
            <a:spcAft>
              <a:spcPct val="15000"/>
            </a:spcAft>
            <a:buFont typeface="Arial" panose="020B0604020202020204" pitchFamily="34" charset="0"/>
            <a:buChar char="•"/>
          </a:pPr>
          <a:r>
            <a:rPr lang="en-NG" sz="900" kern="1200" dirty="0">
              <a:latin typeface="Sitka Banner" pitchFamily="2" charset="0"/>
              <a:cs typeface="Akhbar MT" pitchFamily="2" charset="-78"/>
            </a:rPr>
            <a:t>Order Delivered Carrier date</a:t>
          </a:r>
          <a:endParaRPr lang="en-NG" sz="900" kern="1200" dirty="0"/>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Order Delivered Customer Date</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Order Estimated Delivery Time</a:t>
          </a:r>
        </a:p>
      </dsp:txBody>
      <dsp:txXfrm>
        <a:off x="0" y="237502"/>
        <a:ext cx="1581755" cy="1581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EDBFF-1622-4C04-B754-D48680F46163}">
      <dsp:nvSpPr>
        <dsp:cNvPr id="0" name=""/>
        <dsp:cNvSpPr/>
      </dsp:nvSpPr>
      <dsp:spPr>
        <a:xfrm>
          <a:off x="0" y="0"/>
          <a:ext cx="1581755" cy="2304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NG" sz="900" b="1" kern="1200" dirty="0"/>
            <a:t>ORDER</a:t>
          </a:r>
          <a:r>
            <a:rPr lang="en-NG" sz="800" b="1" kern="1200" dirty="0"/>
            <a:t> ITEMS</a:t>
          </a:r>
          <a:endParaRPr lang="en-NG" sz="800" kern="1200" dirty="0"/>
        </a:p>
      </dsp:txBody>
      <dsp:txXfrm>
        <a:off x="0" y="0"/>
        <a:ext cx="1581755" cy="230400"/>
      </dsp:txXfrm>
    </dsp:sp>
    <dsp:sp modelId="{E16AEEB8-6890-4CC3-8385-F3254070AB17}">
      <dsp:nvSpPr>
        <dsp:cNvPr id="0" name=""/>
        <dsp:cNvSpPr/>
      </dsp:nvSpPr>
      <dsp:spPr>
        <a:xfrm>
          <a:off x="0" y="235698"/>
          <a:ext cx="1581755" cy="125172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Order ID</a:t>
          </a:r>
          <a:endParaRPr lang="en-NG" sz="1100" b="1" kern="1200" dirty="0"/>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Order Item ID</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Product ID</a:t>
          </a:r>
        </a:p>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Seller ID</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Shipping Limit Date</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Price</a:t>
          </a:r>
        </a:p>
        <a:p>
          <a:pPr marL="57150" lvl="1" indent="-57150" algn="l" defTabSz="400050">
            <a:lnSpc>
              <a:spcPct val="90000"/>
            </a:lnSpc>
            <a:spcBef>
              <a:spcPct val="0"/>
            </a:spcBef>
            <a:spcAft>
              <a:spcPct val="15000"/>
            </a:spcAft>
            <a:buChar char="•"/>
          </a:pPr>
          <a:r>
            <a:rPr lang="en-NG" sz="900" kern="1200" dirty="0">
              <a:latin typeface="Sitka Banner" pitchFamily="2" charset="0"/>
              <a:cs typeface="Akhbar MT" pitchFamily="2" charset="-78"/>
            </a:rPr>
            <a:t>Freight Value</a:t>
          </a:r>
        </a:p>
      </dsp:txBody>
      <dsp:txXfrm>
        <a:off x="0" y="235698"/>
        <a:ext cx="1581755" cy="1251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1A21F-1494-462F-BF5E-5C7A5961BA0B}">
      <dsp:nvSpPr>
        <dsp:cNvPr id="0" name=""/>
        <dsp:cNvSpPr/>
      </dsp:nvSpPr>
      <dsp:spPr>
        <a:xfrm>
          <a:off x="0" y="14253"/>
          <a:ext cx="1581755" cy="3168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NG" sz="1100" b="1" kern="1200" dirty="0"/>
            <a:t>ORDER REVIEWS</a:t>
          </a:r>
          <a:endParaRPr lang="en-NG" sz="1100" kern="1200" dirty="0"/>
        </a:p>
      </dsp:txBody>
      <dsp:txXfrm>
        <a:off x="0" y="14253"/>
        <a:ext cx="1581755" cy="316800"/>
      </dsp:txXfrm>
    </dsp:sp>
    <dsp:sp modelId="{9E25E63E-D8A7-4731-8448-FEF3A99B63BA}">
      <dsp:nvSpPr>
        <dsp:cNvPr id="0" name=""/>
        <dsp:cNvSpPr/>
      </dsp:nvSpPr>
      <dsp:spPr>
        <a:xfrm>
          <a:off x="0" y="331053"/>
          <a:ext cx="1581755" cy="114740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Review ID</a:t>
          </a:r>
          <a:endParaRPr lang="en-NG" sz="1000" kern="1200" dirty="0"/>
        </a:p>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Order ID</a:t>
          </a:r>
        </a:p>
        <a:p>
          <a:pPr marL="57150" lvl="1" indent="-57150" algn="l" defTabSz="444500">
            <a:lnSpc>
              <a:spcPct val="90000"/>
            </a:lnSpc>
            <a:spcBef>
              <a:spcPct val="0"/>
            </a:spcBef>
            <a:spcAft>
              <a:spcPct val="15000"/>
            </a:spcAft>
            <a:buChar char="•"/>
          </a:pPr>
          <a:r>
            <a:rPr lang="en-NG" sz="1000" kern="1200">
              <a:latin typeface="Sitka Banner" pitchFamily="2" charset="0"/>
              <a:cs typeface="Akhbar MT" pitchFamily="2" charset="-78"/>
            </a:rPr>
            <a:t>Review Score</a:t>
          </a: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r>
            <a:rPr lang="en-NG" sz="1000" kern="1200">
              <a:latin typeface="Sitka Banner" pitchFamily="2" charset="0"/>
              <a:cs typeface="Akhbar MT" pitchFamily="2" charset="-78"/>
            </a:rPr>
            <a:t>Review Comment Title</a:t>
          </a: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Review Comment Message</a:t>
          </a:r>
        </a:p>
        <a:p>
          <a:pPr marL="57150" lvl="1" indent="-57150" algn="l" defTabSz="444500">
            <a:lnSpc>
              <a:spcPct val="90000"/>
            </a:lnSpc>
            <a:spcBef>
              <a:spcPct val="0"/>
            </a:spcBef>
            <a:spcAft>
              <a:spcPct val="15000"/>
            </a:spcAft>
            <a:buChar char="•"/>
          </a:pPr>
          <a:endParaRPr lang="en-NG" sz="1000" kern="1200" dirty="0">
            <a:latin typeface="Sitka Banner" pitchFamily="2" charset="0"/>
            <a:cs typeface="Akhbar MT" pitchFamily="2" charset="-78"/>
          </a:endParaRPr>
        </a:p>
      </dsp:txBody>
      <dsp:txXfrm>
        <a:off x="0" y="331053"/>
        <a:ext cx="1581755" cy="11474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C6801-932F-460E-96F4-834B2D007793}">
      <dsp:nvSpPr>
        <dsp:cNvPr id="0" name=""/>
        <dsp:cNvSpPr/>
      </dsp:nvSpPr>
      <dsp:spPr>
        <a:xfrm>
          <a:off x="0" y="14253"/>
          <a:ext cx="1581755" cy="3168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NG" sz="1100" b="1" kern="1200" dirty="0"/>
            <a:t>PRODUCTS</a:t>
          </a:r>
          <a:endParaRPr lang="en-NG" sz="1100" kern="1200" dirty="0"/>
        </a:p>
      </dsp:txBody>
      <dsp:txXfrm>
        <a:off x="0" y="14253"/>
        <a:ext cx="1581755" cy="316800"/>
      </dsp:txXfrm>
    </dsp:sp>
    <dsp:sp modelId="{FC86969C-5AAB-49E5-B2F5-94576F17D280}">
      <dsp:nvSpPr>
        <dsp:cNvPr id="0" name=""/>
        <dsp:cNvSpPr/>
      </dsp:nvSpPr>
      <dsp:spPr>
        <a:xfrm>
          <a:off x="0" y="331053"/>
          <a:ext cx="1581755" cy="114740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Product ID</a:t>
          </a:r>
          <a:endParaRPr lang="en-NG" sz="1100" b="1" kern="1200" dirty="0"/>
        </a:p>
        <a:p>
          <a:pPr marL="57150" lvl="1" indent="-57150" algn="l" defTabSz="444500">
            <a:lnSpc>
              <a:spcPct val="90000"/>
            </a:lnSpc>
            <a:spcBef>
              <a:spcPct val="0"/>
            </a:spcBef>
            <a:spcAft>
              <a:spcPct val="15000"/>
            </a:spcAft>
            <a:buChar char="•"/>
          </a:pPr>
          <a:r>
            <a:rPr lang="en-NG" sz="1000" kern="1200">
              <a:latin typeface="Sitka Banner" pitchFamily="2" charset="0"/>
              <a:cs typeface="Akhbar MT" pitchFamily="2" charset="-78"/>
            </a:rPr>
            <a:t>Product Category Name</a:t>
          </a: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Product Name Length</a:t>
          </a:r>
        </a:p>
        <a:p>
          <a:pPr marL="57150" lvl="1" indent="-57150" algn="l" defTabSz="444500">
            <a:lnSpc>
              <a:spcPct val="90000"/>
            </a:lnSpc>
            <a:spcBef>
              <a:spcPct val="0"/>
            </a:spcBef>
            <a:spcAft>
              <a:spcPct val="15000"/>
            </a:spcAft>
            <a:buChar char="•"/>
          </a:pPr>
          <a:r>
            <a:rPr lang="en-NG" sz="1000" kern="1200">
              <a:latin typeface="Sitka Banner" pitchFamily="2" charset="0"/>
              <a:cs typeface="Akhbar MT" pitchFamily="2" charset="-78"/>
            </a:rPr>
            <a:t>Product description Length</a:t>
          </a: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Product Photos qty</a:t>
          </a:r>
        </a:p>
        <a:p>
          <a:pPr marL="57150" lvl="1" indent="-57150" algn="l" defTabSz="444500">
            <a:lnSpc>
              <a:spcPct val="90000"/>
            </a:lnSpc>
            <a:spcBef>
              <a:spcPct val="0"/>
            </a:spcBef>
            <a:spcAft>
              <a:spcPct val="15000"/>
            </a:spcAft>
            <a:buFont typeface="Arial" panose="020B0604020202020204" pitchFamily="34" charset="0"/>
            <a:buChar char="•"/>
          </a:pPr>
          <a:r>
            <a:rPr lang="en-NG" sz="1000" kern="1200" dirty="0">
              <a:latin typeface="Sitka Banner" pitchFamily="2" charset="0"/>
              <a:cs typeface="Akhbar MT" pitchFamily="2" charset="-78"/>
            </a:rPr>
            <a:t>Product Weight g</a:t>
          </a:r>
        </a:p>
      </dsp:txBody>
      <dsp:txXfrm>
        <a:off x="0" y="331053"/>
        <a:ext cx="1581755" cy="11474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F2C7B-6742-4164-9F69-73E9FA00E401}">
      <dsp:nvSpPr>
        <dsp:cNvPr id="0" name=""/>
        <dsp:cNvSpPr/>
      </dsp:nvSpPr>
      <dsp:spPr>
        <a:xfrm>
          <a:off x="0" y="14785"/>
          <a:ext cx="1581755" cy="3456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NG" sz="1200" b="1" kern="1200" dirty="0"/>
            <a:t>ORDER PAYMENTS</a:t>
          </a:r>
          <a:endParaRPr lang="en-NG" sz="1200" kern="1200" dirty="0"/>
        </a:p>
      </dsp:txBody>
      <dsp:txXfrm>
        <a:off x="0" y="14785"/>
        <a:ext cx="1581755" cy="345600"/>
      </dsp:txXfrm>
    </dsp:sp>
    <dsp:sp modelId="{8C744760-876A-40F5-BA33-E17BAF092DB1}">
      <dsp:nvSpPr>
        <dsp:cNvPr id="0" name=""/>
        <dsp:cNvSpPr/>
      </dsp:nvSpPr>
      <dsp:spPr>
        <a:xfrm>
          <a:off x="0" y="360385"/>
          <a:ext cx="1581755" cy="13176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Order ID</a:t>
          </a:r>
          <a:endParaRPr lang="en-NG" sz="1100" b="1" kern="1200" dirty="0"/>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Payment Sequential</a:t>
          </a:r>
        </a:p>
        <a:p>
          <a:pPr marL="57150" lvl="1" indent="-57150" algn="l" defTabSz="444500">
            <a:lnSpc>
              <a:spcPct val="90000"/>
            </a:lnSpc>
            <a:spcBef>
              <a:spcPct val="0"/>
            </a:spcBef>
            <a:spcAft>
              <a:spcPct val="15000"/>
            </a:spcAft>
            <a:buChar char="•"/>
          </a:pPr>
          <a:r>
            <a:rPr lang="en-NG" sz="1000" kern="1200">
              <a:latin typeface="Sitka Banner" pitchFamily="2" charset="0"/>
              <a:cs typeface="Akhbar MT" pitchFamily="2" charset="-78"/>
            </a:rPr>
            <a:t>Payment Type</a:t>
          </a: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r>
            <a:rPr lang="en-NG" sz="1000" kern="1200">
              <a:latin typeface="Sitka Banner" pitchFamily="2" charset="0"/>
              <a:cs typeface="Akhbar MT" pitchFamily="2" charset="-78"/>
            </a:rPr>
            <a:t>Payment Instalments</a:t>
          </a: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Payment Value</a:t>
          </a:r>
        </a:p>
        <a:p>
          <a:pPr marL="57150" lvl="1" indent="-57150" algn="l" defTabSz="444500">
            <a:lnSpc>
              <a:spcPct val="90000"/>
            </a:lnSpc>
            <a:spcBef>
              <a:spcPct val="0"/>
            </a:spcBef>
            <a:spcAft>
              <a:spcPct val="15000"/>
            </a:spcAft>
            <a:buChar char="•"/>
          </a:pP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endParaRPr lang="en-NG" sz="1000" kern="1200" dirty="0">
            <a:latin typeface="Sitka Banner" pitchFamily="2" charset="0"/>
            <a:cs typeface="Akhbar MT" pitchFamily="2" charset="-78"/>
          </a:endParaRPr>
        </a:p>
      </dsp:txBody>
      <dsp:txXfrm>
        <a:off x="0" y="360385"/>
        <a:ext cx="1581755" cy="1317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C6801-932F-460E-96F4-834B2D007793}">
      <dsp:nvSpPr>
        <dsp:cNvPr id="0" name=""/>
        <dsp:cNvSpPr/>
      </dsp:nvSpPr>
      <dsp:spPr>
        <a:xfrm>
          <a:off x="0" y="0"/>
          <a:ext cx="1581755" cy="316800"/>
        </a:xfrm>
        <a:prstGeom prst="rect">
          <a:avLst/>
        </a:prstGeom>
        <a:solidFill>
          <a:schemeClr val="tx1"/>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NG" sz="1100" b="1" kern="1200" dirty="0"/>
            <a:t>SELLERS</a:t>
          </a:r>
          <a:endParaRPr lang="en-NG" sz="1100" kern="1200" dirty="0"/>
        </a:p>
      </dsp:txBody>
      <dsp:txXfrm>
        <a:off x="0" y="0"/>
        <a:ext cx="1581755" cy="316800"/>
      </dsp:txXfrm>
    </dsp:sp>
    <dsp:sp modelId="{FC86969C-5AAB-49E5-B2F5-94576F17D280}">
      <dsp:nvSpPr>
        <dsp:cNvPr id="0" name=""/>
        <dsp:cNvSpPr/>
      </dsp:nvSpPr>
      <dsp:spPr>
        <a:xfrm>
          <a:off x="0" y="331053"/>
          <a:ext cx="1581755" cy="114740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NG" sz="1100" b="1" kern="1200" dirty="0">
              <a:latin typeface="Sitka Banner" pitchFamily="2" charset="0"/>
              <a:cs typeface="Akhbar MT" pitchFamily="2" charset="-78"/>
            </a:rPr>
            <a:t>Seller ID</a:t>
          </a:r>
          <a:endParaRPr lang="en-NG" sz="1100" b="1" kern="1200" dirty="0"/>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Seller Zip code Prefix</a:t>
          </a:r>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Seller City</a:t>
          </a:r>
        </a:p>
        <a:p>
          <a:pPr marL="57150" lvl="1" indent="-57150" algn="l" defTabSz="444500">
            <a:lnSpc>
              <a:spcPct val="90000"/>
            </a:lnSpc>
            <a:spcBef>
              <a:spcPct val="0"/>
            </a:spcBef>
            <a:spcAft>
              <a:spcPct val="15000"/>
            </a:spcAft>
            <a:buChar char="•"/>
          </a:pPr>
          <a:r>
            <a:rPr lang="en-NG" sz="1000" kern="1200" dirty="0">
              <a:latin typeface="Sitka Banner" pitchFamily="2" charset="0"/>
              <a:cs typeface="Akhbar MT" pitchFamily="2" charset="-78"/>
            </a:rPr>
            <a:t>Seller State</a:t>
          </a:r>
        </a:p>
        <a:p>
          <a:pPr marL="57150" lvl="1" indent="-57150" algn="l" defTabSz="444500">
            <a:lnSpc>
              <a:spcPct val="90000"/>
            </a:lnSpc>
            <a:spcBef>
              <a:spcPct val="0"/>
            </a:spcBef>
            <a:spcAft>
              <a:spcPct val="15000"/>
            </a:spcAft>
            <a:buChar char="•"/>
          </a:pPr>
          <a:endParaRPr lang="en-NG" sz="1000" kern="1200" dirty="0">
            <a:latin typeface="Sitka Banner" pitchFamily="2" charset="0"/>
            <a:cs typeface="Akhbar MT" pitchFamily="2" charset="-78"/>
          </a:endParaRPr>
        </a:p>
        <a:p>
          <a:pPr marL="57150" lvl="1" indent="-57150" algn="l" defTabSz="444500">
            <a:lnSpc>
              <a:spcPct val="90000"/>
            </a:lnSpc>
            <a:spcBef>
              <a:spcPct val="0"/>
            </a:spcBef>
            <a:spcAft>
              <a:spcPct val="15000"/>
            </a:spcAft>
            <a:buChar char="•"/>
          </a:pPr>
          <a:endParaRPr lang="en-NG" sz="1000" kern="1200" dirty="0">
            <a:latin typeface="Sitka Banner" pitchFamily="2" charset="0"/>
            <a:cs typeface="Akhbar MT" pitchFamily="2" charset="-78"/>
          </a:endParaRPr>
        </a:p>
      </dsp:txBody>
      <dsp:txXfrm>
        <a:off x="0" y="331053"/>
        <a:ext cx="1581755" cy="11474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9778-058B-8BB7-09F9-2CF80C62D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5C26EFA-71EE-80F6-B358-C62C168FD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3D67CD3-CE48-2EA1-7874-6DD90ACF6862}"/>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5" name="Footer Placeholder 4">
            <a:extLst>
              <a:ext uri="{FF2B5EF4-FFF2-40B4-BE49-F238E27FC236}">
                <a16:creationId xmlns:a16="http://schemas.microsoft.com/office/drawing/2014/main" id="{8CCEFA9B-7DC6-F432-3235-3F79C08AA3D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618E669-F1CE-6669-F52E-7EB6E5836EAE}"/>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44889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914F-AFE9-5F04-5A38-69C5D172175E}"/>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AD73C1D-1C91-53C7-C8E9-763AB2DF0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B341DA9-EC82-E7BD-17BA-B840A1948F92}"/>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5" name="Footer Placeholder 4">
            <a:extLst>
              <a:ext uri="{FF2B5EF4-FFF2-40B4-BE49-F238E27FC236}">
                <a16:creationId xmlns:a16="http://schemas.microsoft.com/office/drawing/2014/main" id="{B49B2B64-552B-C2E9-88D6-D58A3629AAC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4240C0E-C4AF-D340-9B2F-09663F9821F4}"/>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46738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0225B-983F-57FE-CFCF-23D7181AE9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7DF31B68-E427-D09D-A205-1DE430BF64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3C6DB2B-A44B-9363-7C79-D3B1A51A8FD3}"/>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5" name="Footer Placeholder 4">
            <a:extLst>
              <a:ext uri="{FF2B5EF4-FFF2-40B4-BE49-F238E27FC236}">
                <a16:creationId xmlns:a16="http://schemas.microsoft.com/office/drawing/2014/main" id="{DBECCE12-4764-5D56-A666-DE185F1A716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2AB136C-30F2-5338-D06B-70DD7C99535F}"/>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286123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9948-59F2-6410-BDB4-E307FC189F06}"/>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0B4C4AD-92AC-1C01-4C5F-F86292AF25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12EFAF0-6A66-5FD5-51D3-280E5669F639}"/>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5" name="Footer Placeholder 4">
            <a:extLst>
              <a:ext uri="{FF2B5EF4-FFF2-40B4-BE49-F238E27FC236}">
                <a16:creationId xmlns:a16="http://schemas.microsoft.com/office/drawing/2014/main" id="{764B9218-EA8C-665D-EE81-DA9491C026C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5EAB8FB-747E-043D-6D19-C60246CF77DB}"/>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354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FE95-72CA-E464-CEA1-16FE7CDDD9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DDD6E930-1FDA-2550-E1A8-2DE2E79876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557A2C-8ABD-8065-8C65-0C4E15F9B59D}"/>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5" name="Footer Placeholder 4">
            <a:extLst>
              <a:ext uri="{FF2B5EF4-FFF2-40B4-BE49-F238E27FC236}">
                <a16:creationId xmlns:a16="http://schemas.microsoft.com/office/drawing/2014/main" id="{2F66C5F3-D01D-077E-C34F-CCCE133CD97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5EFA34C-6E32-138D-8B5F-840D81D9A4B5}"/>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12495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3066-C003-D74C-F4A1-13678F6B867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260B7659-E291-7A3C-0C40-F1F0719CA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65AA5DB5-5058-1385-7B4B-6DEF9B384F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AB1B337F-2F15-65CD-2EF1-DF8AF60FA4E0}"/>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6" name="Footer Placeholder 5">
            <a:extLst>
              <a:ext uri="{FF2B5EF4-FFF2-40B4-BE49-F238E27FC236}">
                <a16:creationId xmlns:a16="http://schemas.microsoft.com/office/drawing/2014/main" id="{E1220DAE-82C7-0166-8F39-5AA0E3528A7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73E5813-8D2A-D80A-457B-21804500CC67}"/>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282125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B3D7-224A-56F4-E826-B18C26E9B80C}"/>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E812917-515A-4566-19EC-C7C23628D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AD7C27-7C35-22E0-9B29-FEF81B268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8CAD2953-5F30-4931-D98C-6F3EAC8D9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9CAB2-4993-150F-B1A2-5EF200060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57E971D9-1D3C-F163-2367-85F89EFFD7A0}"/>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8" name="Footer Placeholder 7">
            <a:extLst>
              <a:ext uri="{FF2B5EF4-FFF2-40B4-BE49-F238E27FC236}">
                <a16:creationId xmlns:a16="http://schemas.microsoft.com/office/drawing/2014/main" id="{251D0BE2-4090-48C3-6876-21DACB00514A}"/>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5DBC9020-8DF4-785E-1734-6F8F2AF604B8}"/>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302130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17F2-32A7-98A1-AD33-C548650A37AA}"/>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1C18F2A-260C-B26C-D023-C304A918E206}"/>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4" name="Footer Placeholder 3">
            <a:extLst>
              <a:ext uri="{FF2B5EF4-FFF2-40B4-BE49-F238E27FC236}">
                <a16:creationId xmlns:a16="http://schemas.microsoft.com/office/drawing/2014/main" id="{F4455EAA-EDB2-3022-3EEA-99A26C82E8A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A235A558-0325-144E-87E1-AFB9D9682DA6}"/>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172455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CA18A2-9568-746F-942E-F1753DEE864D}"/>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3" name="Footer Placeholder 2">
            <a:extLst>
              <a:ext uri="{FF2B5EF4-FFF2-40B4-BE49-F238E27FC236}">
                <a16:creationId xmlns:a16="http://schemas.microsoft.com/office/drawing/2014/main" id="{2C047CE1-4F00-3A02-EC81-F4B296DED690}"/>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CD9AEC5B-2421-A29D-6B7B-0F45F6823911}"/>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272683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4BB7-B91F-3196-EF64-B5445539D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A363F92F-7F1A-9B09-C65A-1415B7B0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8BFEEC59-9C8A-3CF1-9327-172164443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A6013-2118-606A-AE0A-82933A0298A0}"/>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6" name="Footer Placeholder 5">
            <a:extLst>
              <a:ext uri="{FF2B5EF4-FFF2-40B4-BE49-F238E27FC236}">
                <a16:creationId xmlns:a16="http://schemas.microsoft.com/office/drawing/2014/main" id="{5B90FE5E-6A1D-99E1-E4AA-E6182B7FC43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0D0B526-0765-E183-37E2-FCAEBD7A2D3B}"/>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383328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3495-93F8-2F77-A163-FDEE41600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D54C7CB-776F-287C-1D83-A979BA556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50FC7B4A-5122-1B36-1AE1-7529635FD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0BAE7-6713-6893-2CFA-CA92D1BEFA88}"/>
              </a:ext>
            </a:extLst>
          </p:cNvPr>
          <p:cNvSpPr>
            <a:spLocks noGrp="1"/>
          </p:cNvSpPr>
          <p:nvPr>
            <p:ph type="dt" sz="half" idx="10"/>
          </p:nvPr>
        </p:nvSpPr>
        <p:spPr/>
        <p:txBody>
          <a:bodyPr/>
          <a:lstStyle/>
          <a:p>
            <a:fld id="{BA73DB38-5544-486A-9DA2-59E414BC78A7}" type="datetimeFigureOut">
              <a:rPr lang="en-NG" smtClean="0"/>
              <a:t>16/09/2024</a:t>
            </a:fld>
            <a:endParaRPr lang="en-NG"/>
          </a:p>
        </p:txBody>
      </p:sp>
      <p:sp>
        <p:nvSpPr>
          <p:cNvPr id="6" name="Footer Placeholder 5">
            <a:extLst>
              <a:ext uri="{FF2B5EF4-FFF2-40B4-BE49-F238E27FC236}">
                <a16:creationId xmlns:a16="http://schemas.microsoft.com/office/drawing/2014/main" id="{63036E24-2B13-6D7C-7480-973315BF33D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C5C92C2-7B7F-435B-9CD5-FEED90C6469E}"/>
              </a:ext>
            </a:extLst>
          </p:cNvPr>
          <p:cNvSpPr>
            <a:spLocks noGrp="1"/>
          </p:cNvSpPr>
          <p:nvPr>
            <p:ph type="sldNum" sz="quarter" idx="12"/>
          </p:nvPr>
        </p:nvSpPr>
        <p:spPr/>
        <p:txBody>
          <a:bodyPr/>
          <a:lstStyle/>
          <a:p>
            <a:fld id="{3D19E4CC-0046-4BAA-93E3-00202ABB1090}" type="slidenum">
              <a:rPr lang="en-NG" smtClean="0"/>
              <a:t>‹#›</a:t>
            </a:fld>
            <a:endParaRPr lang="en-NG"/>
          </a:p>
        </p:txBody>
      </p:sp>
    </p:spTree>
    <p:extLst>
      <p:ext uri="{BB962C8B-B14F-4D97-AF65-F5344CB8AC3E}">
        <p14:creationId xmlns:p14="http://schemas.microsoft.com/office/powerpoint/2010/main" val="46114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6B21C-80C9-2E22-6203-95A66275E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53A959B1-5133-028F-9FF4-B7EBC7AC0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2A762A8-6FA8-823F-EBFE-ECB927E43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73DB38-5544-486A-9DA2-59E414BC78A7}" type="datetimeFigureOut">
              <a:rPr lang="en-NG" smtClean="0"/>
              <a:t>16/09/2024</a:t>
            </a:fld>
            <a:endParaRPr lang="en-NG"/>
          </a:p>
        </p:txBody>
      </p:sp>
      <p:sp>
        <p:nvSpPr>
          <p:cNvPr id="5" name="Footer Placeholder 4">
            <a:extLst>
              <a:ext uri="{FF2B5EF4-FFF2-40B4-BE49-F238E27FC236}">
                <a16:creationId xmlns:a16="http://schemas.microsoft.com/office/drawing/2014/main" id="{0B13DE19-9480-9B31-BFFC-3C87DEAC9B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AA885A7E-8C62-5BA8-6CA9-C42F9BA16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19E4CC-0046-4BAA-93E3-00202ABB1090}" type="slidenum">
              <a:rPr lang="en-NG" smtClean="0"/>
              <a:t>‹#›</a:t>
            </a:fld>
            <a:endParaRPr lang="en-NG"/>
          </a:p>
        </p:txBody>
      </p:sp>
    </p:spTree>
    <p:extLst>
      <p:ext uri="{BB962C8B-B14F-4D97-AF65-F5344CB8AC3E}">
        <p14:creationId xmlns:p14="http://schemas.microsoft.com/office/powerpoint/2010/main" val="37519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tonnymuchuitm/ECommerce-Project/" TargetMode="External"/><Relationship Id="rId5" Type="http://schemas.openxmlformats.org/officeDocument/2006/relationships/hyperlink" Target="https://www.linkedin.com/in/tonny-muthiora-bi/" TargetMode="External"/><Relationship Id="rId4" Type="http://schemas.openxmlformats.org/officeDocument/2006/relationships/hyperlink" Target="https://www.kaggle.com/datasets/terencicp/e-commerce-dataset-by-olist-as-an-sqlite-databa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Layout" Target="../diagrams/layout8.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microsoft.com/office/2007/relationships/diagramDrawing" Target="../diagrams/drawing8.xml"/><Relationship Id="rId7" Type="http://schemas.openxmlformats.org/officeDocument/2006/relationships/diagramData" Target="../diagrams/data2.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41" Type="http://schemas.openxmlformats.org/officeDocument/2006/relationships/diagramColors" Target="../diagrams/colors8.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image" Target="../media/image1.png"/><Relationship Id="rId40" Type="http://schemas.openxmlformats.org/officeDocument/2006/relationships/diagramQuickStyle" Target="../diagrams/quickStyle8.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8" Type="http://schemas.openxmlformats.org/officeDocument/2006/relationships/diagramLayout" Target="../diagrams/layout2.xml"/><Relationship Id="rId3" Type="http://schemas.openxmlformats.org/officeDocument/2006/relationships/diagramLayout" Target="../diagrams/layout1.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B278D3A-F0ED-16E1-749A-846E0FFE27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64" y="0"/>
            <a:ext cx="1178944" cy="827982"/>
          </a:xfrm>
          <a:prstGeom prst="rect">
            <a:avLst/>
          </a:prstGeom>
        </p:spPr>
      </p:pic>
      <p:sp>
        <p:nvSpPr>
          <p:cNvPr id="4" name="TextBox 3">
            <a:extLst>
              <a:ext uri="{FF2B5EF4-FFF2-40B4-BE49-F238E27FC236}">
                <a16:creationId xmlns:a16="http://schemas.microsoft.com/office/drawing/2014/main" id="{F71C4F15-A1A1-221F-F42D-354A15D70D17}"/>
              </a:ext>
            </a:extLst>
          </p:cNvPr>
          <p:cNvSpPr txBox="1"/>
          <p:nvPr/>
        </p:nvSpPr>
        <p:spPr>
          <a:xfrm>
            <a:off x="1425600" y="1375200"/>
            <a:ext cx="4567781" cy="523220"/>
          </a:xfrm>
          <a:prstGeom prst="rect">
            <a:avLst/>
          </a:prstGeom>
          <a:noFill/>
        </p:spPr>
        <p:txBody>
          <a:bodyPr wrap="square" rtlCol="0">
            <a:spAutoFit/>
          </a:bodyPr>
          <a:lstStyle/>
          <a:p>
            <a:pPr algn="ctr"/>
            <a:r>
              <a:rPr lang="en-NG" sz="2800" b="1" dirty="0">
                <a:latin typeface="Sitka Banner" pitchFamily="2" charset="0"/>
                <a:cs typeface="Akhbar MT" pitchFamily="2" charset="-78"/>
              </a:rPr>
              <a:t>Olist E-Commerce Dashboard</a:t>
            </a:r>
          </a:p>
        </p:txBody>
      </p:sp>
      <p:pic>
        <p:nvPicPr>
          <p:cNvPr id="8" name="Picture 7">
            <a:extLst>
              <a:ext uri="{FF2B5EF4-FFF2-40B4-BE49-F238E27FC236}">
                <a16:creationId xmlns:a16="http://schemas.microsoft.com/office/drawing/2014/main" id="{C1AF98A5-EFA3-2426-254A-AD3050D878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22981" y="2755333"/>
            <a:ext cx="4670400" cy="2627099"/>
          </a:xfrm>
          <a:prstGeom prst="rect">
            <a:avLst/>
          </a:prstGeom>
          <a:ln>
            <a:noFill/>
          </a:ln>
        </p:spPr>
      </p:pic>
      <p:sp>
        <p:nvSpPr>
          <p:cNvPr id="11" name="TextBox 10">
            <a:extLst>
              <a:ext uri="{FF2B5EF4-FFF2-40B4-BE49-F238E27FC236}">
                <a16:creationId xmlns:a16="http://schemas.microsoft.com/office/drawing/2014/main" id="{6AF77F27-473F-651A-F6D1-ABFC3034F235}"/>
              </a:ext>
            </a:extLst>
          </p:cNvPr>
          <p:cNvSpPr txBox="1"/>
          <p:nvPr/>
        </p:nvSpPr>
        <p:spPr>
          <a:xfrm>
            <a:off x="6451200" y="1180800"/>
            <a:ext cx="5426168" cy="2893100"/>
          </a:xfrm>
          <a:prstGeom prst="rect">
            <a:avLst/>
          </a:prstGeom>
          <a:noFill/>
        </p:spPr>
        <p:txBody>
          <a:bodyPr wrap="square" rtlCol="0">
            <a:spAutoFit/>
          </a:bodyPr>
          <a:lstStyle/>
          <a:p>
            <a:r>
              <a:rPr lang="en-GB" sz="1300" dirty="0">
                <a:latin typeface="Sitka Banner" pitchFamily="2" charset="0"/>
                <a:cs typeface="Akhbar MT" pitchFamily="2" charset="-78"/>
              </a:rPr>
              <a:t>This Olist e-commerce dashboard is developed using the Olist dataset, available on Kaggle, to provide comprehensive insights into e-commerce performance. The dashboard is built in Power BI Desktop and published on the Power BI Service, under my personal workspace.</a:t>
            </a:r>
            <a:r>
              <a:rPr lang="en-NG" sz="1300" dirty="0">
                <a:latin typeface="Sitka Banner" pitchFamily="2" charset="0"/>
                <a:cs typeface="Akhbar MT" pitchFamily="2" charset="-78"/>
              </a:rPr>
              <a:t> </a:t>
            </a:r>
          </a:p>
          <a:p>
            <a:endParaRPr lang="en-NG" sz="1300" dirty="0">
              <a:latin typeface="Sitka Banner" pitchFamily="2" charset="0"/>
              <a:cs typeface="Akhbar MT" pitchFamily="2" charset="-78"/>
            </a:endParaRPr>
          </a:p>
          <a:p>
            <a:r>
              <a:rPr lang="en-GB" sz="1300" dirty="0">
                <a:latin typeface="Sitka Banner" pitchFamily="2" charset="0"/>
                <a:cs typeface="Akhbar MT" pitchFamily="2" charset="-78"/>
              </a:rPr>
              <a:t>The aim of this project is to demonstrate how Power BI can be leveraged to derive actionable insights from Olist Sales data, providing senior management with detailed reports to support decision-making.</a:t>
            </a:r>
            <a:r>
              <a:rPr lang="en-NG" sz="1300" dirty="0">
                <a:latin typeface="Sitka Banner" pitchFamily="2" charset="0"/>
                <a:cs typeface="Akhbar MT" pitchFamily="2" charset="-78"/>
              </a:rPr>
              <a:t> </a:t>
            </a:r>
          </a:p>
          <a:p>
            <a:endParaRPr lang="en-NG" sz="1300" dirty="0">
              <a:latin typeface="Sitka Banner" pitchFamily="2" charset="0"/>
              <a:cs typeface="Akhbar MT" pitchFamily="2" charset="-78"/>
            </a:endParaRPr>
          </a:p>
          <a:p>
            <a:r>
              <a:rPr lang="en-GB" sz="1300" dirty="0">
                <a:latin typeface="Sitka Banner" pitchFamily="2" charset="0"/>
                <a:cs typeface="Akhbar MT" pitchFamily="2" charset="-78"/>
              </a:rPr>
              <a:t>As a personal project, it showcases my expertise in data modelling, visualization, and storytelling through the creation of an interactive dashboard.</a:t>
            </a:r>
            <a:r>
              <a:rPr lang="en-NG" sz="1300" dirty="0">
                <a:latin typeface="Sitka Banner" pitchFamily="2" charset="0"/>
                <a:cs typeface="Akhbar MT" pitchFamily="2" charset="-78"/>
              </a:rPr>
              <a:t> </a:t>
            </a:r>
            <a:r>
              <a:rPr lang="en-GB" sz="1300" dirty="0">
                <a:latin typeface="Sitka Banner" pitchFamily="2" charset="0"/>
                <a:cs typeface="Akhbar MT" pitchFamily="2" charset="-78"/>
              </a:rPr>
              <a:t>With over three years of experience as a </a:t>
            </a:r>
            <a:r>
              <a:rPr lang="en-NG" sz="1300" dirty="0">
                <a:latin typeface="Sitka Banner" pitchFamily="2" charset="0"/>
                <a:cs typeface="Akhbar MT" pitchFamily="2" charset="-78"/>
              </a:rPr>
              <a:t>business Intelligence</a:t>
            </a:r>
            <a:r>
              <a:rPr lang="en-GB" sz="1300" dirty="0">
                <a:latin typeface="Sitka Banner" pitchFamily="2" charset="0"/>
                <a:cs typeface="Akhbar MT" pitchFamily="2" charset="-78"/>
              </a:rPr>
              <a:t> analyst, I have worked as a Power BI developer on various consulting projects across multiple industries. This role has refined my ability to deliver data-driven solutions in high-pressure environments.</a:t>
            </a:r>
            <a:endParaRPr lang="en-NG" sz="1300" dirty="0">
              <a:latin typeface="Sitka Banner" pitchFamily="2" charset="0"/>
              <a:cs typeface="Akhbar MT" pitchFamily="2" charset="-78"/>
            </a:endParaRPr>
          </a:p>
        </p:txBody>
      </p:sp>
      <p:sp>
        <p:nvSpPr>
          <p:cNvPr id="12" name="TextBox 11">
            <a:hlinkClick r:id="rId4"/>
            <a:extLst>
              <a:ext uri="{FF2B5EF4-FFF2-40B4-BE49-F238E27FC236}">
                <a16:creationId xmlns:a16="http://schemas.microsoft.com/office/drawing/2014/main" id="{9686B768-F689-B9E6-FA55-89495902D61F}"/>
              </a:ext>
            </a:extLst>
          </p:cNvPr>
          <p:cNvSpPr txBox="1"/>
          <p:nvPr/>
        </p:nvSpPr>
        <p:spPr>
          <a:xfrm>
            <a:off x="7070634" y="4544656"/>
            <a:ext cx="1217961" cy="461665"/>
          </a:xfrm>
          <a:prstGeom prst="rect">
            <a:avLst/>
          </a:prstGeom>
          <a:solidFill>
            <a:schemeClr val="tx1"/>
          </a:solidFill>
        </p:spPr>
        <p:txBody>
          <a:bodyPr wrap="square" rtlCol="0">
            <a:spAutoFit/>
          </a:bodyPr>
          <a:lstStyle/>
          <a:p>
            <a:pPr algn="ctr"/>
            <a:r>
              <a:rPr lang="en-NG" sz="2400" b="1" dirty="0">
                <a:solidFill>
                  <a:schemeClr val="bg1"/>
                </a:solidFill>
                <a:latin typeface="Sitka Banner" pitchFamily="2" charset="0"/>
                <a:cs typeface="Akhbar MT" pitchFamily="2" charset="-78"/>
              </a:rPr>
              <a:t>Dataset</a:t>
            </a:r>
          </a:p>
        </p:txBody>
      </p:sp>
      <p:sp>
        <p:nvSpPr>
          <p:cNvPr id="13" name="TextBox 12">
            <a:hlinkClick r:id="rId5"/>
            <a:extLst>
              <a:ext uri="{FF2B5EF4-FFF2-40B4-BE49-F238E27FC236}">
                <a16:creationId xmlns:a16="http://schemas.microsoft.com/office/drawing/2014/main" id="{7EC48D40-1D8A-F24A-CF6E-B528842E80EC}"/>
              </a:ext>
            </a:extLst>
          </p:cNvPr>
          <p:cNvSpPr txBox="1"/>
          <p:nvPr/>
        </p:nvSpPr>
        <p:spPr>
          <a:xfrm>
            <a:off x="8565757" y="4544655"/>
            <a:ext cx="1325495" cy="461665"/>
          </a:xfrm>
          <a:prstGeom prst="rect">
            <a:avLst/>
          </a:prstGeom>
          <a:solidFill>
            <a:schemeClr val="tx1"/>
          </a:solidFill>
        </p:spPr>
        <p:txBody>
          <a:bodyPr wrap="square" rtlCol="0">
            <a:spAutoFit/>
          </a:bodyPr>
          <a:lstStyle/>
          <a:p>
            <a:pPr algn="ctr"/>
            <a:r>
              <a:rPr lang="en-NG" sz="2400" b="1" dirty="0">
                <a:solidFill>
                  <a:schemeClr val="bg1"/>
                </a:solidFill>
                <a:latin typeface="Sitka Banner" pitchFamily="2" charset="0"/>
                <a:cs typeface="Akhbar MT" pitchFamily="2" charset="-78"/>
              </a:rPr>
              <a:t>LinkedIn</a:t>
            </a:r>
          </a:p>
        </p:txBody>
      </p:sp>
      <p:sp>
        <p:nvSpPr>
          <p:cNvPr id="15" name="TextBox 14">
            <a:hlinkClick r:id="rId6"/>
            <a:extLst>
              <a:ext uri="{FF2B5EF4-FFF2-40B4-BE49-F238E27FC236}">
                <a16:creationId xmlns:a16="http://schemas.microsoft.com/office/drawing/2014/main" id="{C640863B-7B45-E323-8B39-45035F407B0A}"/>
              </a:ext>
            </a:extLst>
          </p:cNvPr>
          <p:cNvSpPr txBox="1"/>
          <p:nvPr/>
        </p:nvSpPr>
        <p:spPr>
          <a:xfrm>
            <a:off x="10107890" y="4544655"/>
            <a:ext cx="1217961" cy="461665"/>
          </a:xfrm>
          <a:prstGeom prst="rect">
            <a:avLst/>
          </a:prstGeom>
          <a:solidFill>
            <a:schemeClr val="tx1"/>
          </a:solidFill>
        </p:spPr>
        <p:txBody>
          <a:bodyPr wrap="square" rtlCol="0">
            <a:spAutoFit/>
          </a:bodyPr>
          <a:lstStyle/>
          <a:p>
            <a:pPr algn="ctr"/>
            <a:r>
              <a:rPr lang="en-NG" sz="2400" b="1" dirty="0">
                <a:solidFill>
                  <a:schemeClr val="bg1"/>
                </a:solidFill>
                <a:latin typeface="Sitka Banner" pitchFamily="2" charset="0"/>
                <a:cs typeface="Akhbar MT" pitchFamily="2" charset="-78"/>
              </a:rPr>
              <a:t>GitHub</a:t>
            </a:r>
          </a:p>
        </p:txBody>
      </p:sp>
    </p:spTree>
    <p:extLst>
      <p:ext uri="{BB962C8B-B14F-4D97-AF65-F5344CB8AC3E}">
        <p14:creationId xmlns:p14="http://schemas.microsoft.com/office/powerpoint/2010/main" val="39831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C4F15-A1A1-221F-F42D-354A15D70D17}"/>
              </a:ext>
            </a:extLst>
          </p:cNvPr>
          <p:cNvSpPr txBox="1"/>
          <p:nvPr/>
        </p:nvSpPr>
        <p:spPr>
          <a:xfrm>
            <a:off x="3873600" y="50400"/>
            <a:ext cx="4109961" cy="461665"/>
          </a:xfrm>
          <a:prstGeom prst="rect">
            <a:avLst/>
          </a:prstGeom>
          <a:solidFill>
            <a:schemeClr val="bg1"/>
          </a:solidFill>
        </p:spPr>
        <p:txBody>
          <a:bodyPr wrap="square" rtlCol="0">
            <a:spAutoFit/>
          </a:bodyPr>
          <a:lstStyle/>
          <a:p>
            <a:pPr algn="ctr"/>
            <a:r>
              <a:rPr lang="en-NG" sz="2400" b="1" dirty="0">
                <a:latin typeface="Sitka Banner" pitchFamily="2" charset="0"/>
                <a:cs typeface="Akhbar MT" pitchFamily="2" charset="-78"/>
              </a:rPr>
              <a:t>DATA SOURCES</a:t>
            </a:r>
          </a:p>
        </p:txBody>
      </p:sp>
      <p:pic>
        <p:nvPicPr>
          <p:cNvPr id="10" name="Picture 9" descr="A purple logo with black background&#10;&#10;Description automatically generated">
            <a:extLst>
              <a:ext uri="{FF2B5EF4-FFF2-40B4-BE49-F238E27FC236}">
                <a16:creationId xmlns:a16="http://schemas.microsoft.com/office/drawing/2014/main" id="{7A5B755F-A4A5-71B6-CB93-DE4EFE9FF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368" y="6414717"/>
            <a:ext cx="1270968" cy="433457"/>
          </a:xfrm>
          <a:prstGeom prst="rect">
            <a:avLst/>
          </a:prstGeom>
        </p:spPr>
      </p:pic>
      <p:sp>
        <p:nvSpPr>
          <p:cNvPr id="12" name="TextBox 11">
            <a:extLst>
              <a:ext uri="{FF2B5EF4-FFF2-40B4-BE49-F238E27FC236}">
                <a16:creationId xmlns:a16="http://schemas.microsoft.com/office/drawing/2014/main" id="{9686B768-F689-B9E6-FA55-89495902D61F}"/>
              </a:ext>
            </a:extLst>
          </p:cNvPr>
          <p:cNvSpPr txBox="1"/>
          <p:nvPr/>
        </p:nvSpPr>
        <p:spPr>
          <a:xfrm>
            <a:off x="176944" y="1550807"/>
            <a:ext cx="1404000" cy="261610"/>
          </a:xfrm>
          <a:prstGeom prst="rect">
            <a:avLst/>
          </a:prstGeom>
          <a:solidFill>
            <a:schemeClr val="tx1"/>
          </a:solidFill>
        </p:spPr>
        <p:txBody>
          <a:bodyPr wrap="square" rtlCol="0">
            <a:spAutoFit/>
          </a:bodyPr>
          <a:lstStyle/>
          <a:p>
            <a:pPr algn="ctr"/>
            <a:r>
              <a:rPr lang="en-NG" sz="1100" b="1" dirty="0">
                <a:solidFill>
                  <a:schemeClr val="bg1"/>
                </a:solidFill>
                <a:latin typeface="Sitka Banner" pitchFamily="2" charset="0"/>
                <a:cs typeface="Akhbar MT" pitchFamily="2" charset="-78"/>
              </a:rPr>
              <a:t>CUSTOMERS</a:t>
            </a:r>
          </a:p>
        </p:txBody>
      </p:sp>
      <p:sp>
        <p:nvSpPr>
          <p:cNvPr id="2" name="TextBox 1">
            <a:extLst>
              <a:ext uri="{FF2B5EF4-FFF2-40B4-BE49-F238E27FC236}">
                <a16:creationId xmlns:a16="http://schemas.microsoft.com/office/drawing/2014/main" id="{A47F9B4B-2BC4-043D-60C3-14CB6B612461}"/>
              </a:ext>
            </a:extLst>
          </p:cNvPr>
          <p:cNvSpPr txBox="1"/>
          <p:nvPr/>
        </p:nvSpPr>
        <p:spPr>
          <a:xfrm>
            <a:off x="173421" y="1843039"/>
            <a:ext cx="1403999" cy="1692771"/>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Customer ID</a:t>
            </a:r>
          </a:p>
          <a:p>
            <a:pPr marL="285750" indent="-285750">
              <a:buFont typeface="Arial" panose="020B0604020202020204" pitchFamily="34" charset="0"/>
              <a:buChar char="•"/>
            </a:pPr>
            <a:r>
              <a:rPr lang="en-NG" sz="1300" dirty="0">
                <a:latin typeface="Sitka Banner" pitchFamily="2" charset="0"/>
                <a:cs typeface="Akhbar MT" pitchFamily="2" charset="-78"/>
              </a:rPr>
              <a:t>Customer Unique ID</a:t>
            </a:r>
          </a:p>
          <a:p>
            <a:pPr marL="285750" indent="-285750">
              <a:buFont typeface="Arial" panose="020B0604020202020204" pitchFamily="34" charset="0"/>
              <a:buChar char="•"/>
            </a:pPr>
            <a:r>
              <a:rPr lang="en-NG" sz="1300" dirty="0">
                <a:latin typeface="Sitka Banner" pitchFamily="2" charset="0"/>
                <a:cs typeface="Akhbar MT" pitchFamily="2" charset="-78"/>
              </a:rPr>
              <a:t>Customer Zip Code Prefix</a:t>
            </a:r>
          </a:p>
          <a:p>
            <a:pPr marL="285750" indent="-285750">
              <a:buFont typeface="Arial" panose="020B0604020202020204" pitchFamily="34" charset="0"/>
              <a:buChar char="•"/>
            </a:pPr>
            <a:r>
              <a:rPr lang="en-NG" sz="1300" dirty="0">
                <a:latin typeface="Sitka Banner" pitchFamily="2" charset="0"/>
                <a:cs typeface="Akhbar MT" pitchFamily="2" charset="-78"/>
              </a:rPr>
              <a:t>Customer City</a:t>
            </a:r>
          </a:p>
          <a:p>
            <a:pPr marL="285750" indent="-285750">
              <a:buFont typeface="Arial" panose="020B0604020202020204" pitchFamily="34" charset="0"/>
              <a:buChar char="•"/>
            </a:pPr>
            <a:r>
              <a:rPr lang="en-NG" sz="1300" dirty="0">
                <a:latin typeface="Sitka Banner" pitchFamily="2" charset="0"/>
                <a:cs typeface="Akhbar MT" pitchFamily="2" charset="-78"/>
              </a:rPr>
              <a:t>Customer State</a:t>
            </a:r>
          </a:p>
        </p:txBody>
      </p:sp>
      <p:sp>
        <p:nvSpPr>
          <p:cNvPr id="5" name="TextBox 4">
            <a:extLst>
              <a:ext uri="{FF2B5EF4-FFF2-40B4-BE49-F238E27FC236}">
                <a16:creationId xmlns:a16="http://schemas.microsoft.com/office/drawing/2014/main" id="{3D16EC53-C469-09CC-5933-7BE567D351A2}"/>
              </a:ext>
            </a:extLst>
          </p:cNvPr>
          <p:cNvSpPr txBox="1"/>
          <p:nvPr/>
        </p:nvSpPr>
        <p:spPr>
          <a:xfrm>
            <a:off x="1912163" y="1550807"/>
            <a:ext cx="1404000" cy="261610"/>
          </a:xfrm>
          <a:prstGeom prst="rect">
            <a:avLst/>
          </a:prstGeom>
          <a:solidFill>
            <a:schemeClr val="tx1"/>
          </a:solidFill>
        </p:spPr>
        <p:txBody>
          <a:bodyPr wrap="square" rtlCol="0">
            <a:spAutoFit/>
          </a:bodyPr>
          <a:lstStyle/>
          <a:p>
            <a:pPr algn="ctr"/>
            <a:r>
              <a:rPr lang="en-NG" sz="1100" b="1" dirty="0">
                <a:solidFill>
                  <a:schemeClr val="bg1"/>
                </a:solidFill>
                <a:latin typeface="Sitka Banner" pitchFamily="2" charset="0"/>
                <a:cs typeface="Akhbar MT" pitchFamily="2" charset="-78"/>
              </a:rPr>
              <a:t>ORDER ITEMS</a:t>
            </a:r>
          </a:p>
        </p:txBody>
      </p:sp>
      <p:sp>
        <p:nvSpPr>
          <p:cNvPr id="6" name="TextBox 5">
            <a:extLst>
              <a:ext uri="{FF2B5EF4-FFF2-40B4-BE49-F238E27FC236}">
                <a16:creationId xmlns:a16="http://schemas.microsoft.com/office/drawing/2014/main" id="{8C1AACA6-160A-BDE0-B1E7-2DBE2C9BAD1D}"/>
              </a:ext>
            </a:extLst>
          </p:cNvPr>
          <p:cNvSpPr txBox="1"/>
          <p:nvPr/>
        </p:nvSpPr>
        <p:spPr>
          <a:xfrm>
            <a:off x="1912164" y="1823375"/>
            <a:ext cx="1403999" cy="1692771"/>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Order ID</a:t>
            </a:r>
          </a:p>
          <a:p>
            <a:pPr marL="285750" indent="-285750">
              <a:buFont typeface="Arial" panose="020B0604020202020204" pitchFamily="34" charset="0"/>
              <a:buChar char="•"/>
            </a:pPr>
            <a:r>
              <a:rPr lang="en-NG" sz="1300" dirty="0">
                <a:latin typeface="Sitka Banner" pitchFamily="2" charset="0"/>
                <a:cs typeface="Akhbar MT" pitchFamily="2" charset="-78"/>
              </a:rPr>
              <a:t>Order Item ID</a:t>
            </a:r>
          </a:p>
          <a:p>
            <a:pPr marL="285750" indent="-285750">
              <a:buFont typeface="Arial" panose="020B0604020202020204" pitchFamily="34" charset="0"/>
              <a:buChar char="•"/>
            </a:pPr>
            <a:r>
              <a:rPr lang="en-NG" sz="1300" dirty="0">
                <a:latin typeface="Sitka Banner" pitchFamily="2" charset="0"/>
                <a:cs typeface="Akhbar MT" pitchFamily="2" charset="-78"/>
              </a:rPr>
              <a:t>Product ID</a:t>
            </a:r>
          </a:p>
          <a:p>
            <a:pPr marL="285750" indent="-285750">
              <a:buFont typeface="Arial" panose="020B0604020202020204" pitchFamily="34" charset="0"/>
              <a:buChar char="•"/>
            </a:pPr>
            <a:r>
              <a:rPr lang="en-NG" sz="1300" dirty="0">
                <a:latin typeface="Sitka Banner" pitchFamily="2" charset="0"/>
                <a:cs typeface="Akhbar MT" pitchFamily="2" charset="-78"/>
              </a:rPr>
              <a:t>Seller ID</a:t>
            </a:r>
          </a:p>
          <a:p>
            <a:pPr marL="285750" indent="-285750">
              <a:buFont typeface="Arial" panose="020B0604020202020204" pitchFamily="34" charset="0"/>
              <a:buChar char="•"/>
            </a:pPr>
            <a:r>
              <a:rPr lang="en-NG" sz="1300" dirty="0">
                <a:latin typeface="Sitka Banner" pitchFamily="2" charset="0"/>
                <a:cs typeface="Akhbar MT" pitchFamily="2" charset="-78"/>
              </a:rPr>
              <a:t>Shipping Limit Date</a:t>
            </a:r>
          </a:p>
          <a:p>
            <a:pPr marL="285750" indent="-285750">
              <a:buFont typeface="Arial" panose="020B0604020202020204" pitchFamily="34" charset="0"/>
              <a:buChar char="•"/>
            </a:pPr>
            <a:r>
              <a:rPr lang="en-NG" sz="1300" dirty="0">
                <a:latin typeface="Sitka Banner" pitchFamily="2" charset="0"/>
                <a:cs typeface="Akhbar MT" pitchFamily="2" charset="-78"/>
              </a:rPr>
              <a:t>Price</a:t>
            </a:r>
          </a:p>
          <a:p>
            <a:pPr marL="285750" indent="-285750">
              <a:buFont typeface="Arial" panose="020B0604020202020204" pitchFamily="34" charset="0"/>
              <a:buChar char="•"/>
            </a:pPr>
            <a:r>
              <a:rPr lang="en-NG" sz="1300" dirty="0">
                <a:latin typeface="Sitka Banner" pitchFamily="2" charset="0"/>
                <a:cs typeface="Akhbar MT" pitchFamily="2" charset="-78"/>
              </a:rPr>
              <a:t>Freight Value</a:t>
            </a:r>
          </a:p>
        </p:txBody>
      </p:sp>
      <p:sp>
        <p:nvSpPr>
          <p:cNvPr id="7" name="TextBox 6">
            <a:extLst>
              <a:ext uri="{FF2B5EF4-FFF2-40B4-BE49-F238E27FC236}">
                <a16:creationId xmlns:a16="http://schemas.microsoft.com/office/drawing/2014/main" id="{6385A107-2623-5BB8-589B-C2C85A83C481}"/>
              </a:ext>
            </a:extLst>
          </p:cNvPr>
          <p:cNvSpPr txBox="1"/>
          <p:nvPr/>
        </p:nvSpPr>
        <p:spPr>
          <a:xfrm>
            <a:off x="3647381" y="1550807"/>
            <a:ext cx="1404000" cy="261610"/>
          </a:xfrm>
          <a:prstGeom prst="rect">
            <a:avLst/>
          </a:prstGeom>
          <a:solidFill>
            <a:schemeClr val="tx1"/>
          </a:solidFill>
        </p:spPr>
        <p:txBody>
          <a:bodyPr wrap="square" rtlCol="0">
            <a:spAutoFit/>
          </a:bodyPr>
          <a:lstStyle/>
          <a:p>
            <a:pPr algn="ctr"/>
            <a:r>
              <a:rPr lang="en-NG" sz="1100" b="1" dirty="0">
                <a:solidFill>
                  <a:schemeClr val="bg1"/>
                </a:solidFill>
                <a:latin typeface="Sitka Banner" pitchFamily="2" charset="0"/>
                <a:cs typeface="Akhbar MT" pitchFamily="2" charset="-78"/>
              </a:rPr>
              <a:t>ORDERS DETAILS</a:t>
            </a:r>
          </a:p>
        </p:txBody>
      </p:sp>
      <p:sp>
        <p:nvSpPr>
          <p:cNvPr id="9" name="TextBox 8">
            <a:extLst>
              <a:ext uri="{FF2B5EF4-FFF2-40B4-BE49-F238E27FC236}">
                <a16:creationId xmlns:a16="http://schemas.microsoft.com/office/drawing/2014/main" id="{FC8E0FC0-D2AF-FA03-EFB0-5AB04A1C7549}"/>
              </a:ext>
            </a:extLst>
          </p:cNvPr>
          <p:cNvSpPr txBox="1"/>
          <p:nvPr/>
        </p:nvSpPr>
        <p:spPr>
          <a:xfrm>
            <a:off x="3655688" y="1823375"/>
            <a:ext cx="1404000" cy="4093428"/>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Order ID</a:t>
            </a:r>
          </a:p>
          <a:p>
            <a:pPr marL="285750" indent="-285750">
              <a:buFont typeface="Arial" panose="020B0604020202020204" pitchFamily="34" charset="0"/>
              <a:buChar char="•"/>
            </a:pPr>
            <a:r>
              <a:rPr lang="en-NG" sz="1300" dirty="0">
                <a:latin typeface="Sitka Banner" pitchFamily="2" charset="0"/>
                <a:cs typeface="Akhbar MT" pitchFamily="2" charset="-78"/>
              </a:rPr>
              <a:t>Customer ID</a:t>
            </a:r>
          </a:p>
          <a:p>
            <a:pPr marL="285750" indent="-285750">
              <a:buFont typeface="Arial" panose="020B0604020202020204" pitchFamily="34" charset="0"/>
              <a:buChar char="•"/>
            </a:pPr>
            <a:r>
              <a:rPr lang="en-NG" sz="1300" dirty="0">
                <a:latin typeface="Sitka Banner" pitchFamily="2" charset="0"/>
                <a:cs typeface="Akhbar MT" pitchFamily="2" charset="-78"/>
              </a:rPr>
              <a:t>Order Status</a:t>
            </a:r>
          </a:p>
          <a:p>
            <a:pPr marL="285750" indent="-285750">
              <a:buFont typeface="Arial" panose="020B0604020202020204" pitchFamily="34" charset="0"/>
              <a:buChar char="•"/>
            </a:pPr>
            <a:r>
              <a:rPr lang="en-NG" sz="1300" dirty="0">
                <a:latin typeface="Sitka Banner" pitchFamily="2" charset="0"/>
                <a:cs typeface="Akhbar MT" pitchFamily="2" charset="-78"/>
              </a:rPr>
              <a:t>Order Purchase Timestamp</a:t>
            </a:r>
          </a:p>
          <a:p>
            <a:pPr marL="285750" indent="-285750">
              <a:buFont typeface="Arial" panose="020B0604020202020204" pitchFamily="34" charset="0"/>
              <a:buChar char="•"/>
            </a:pPr>
            <a:r>
              <a:rPr lang="en-NG" sz="1300" dirty="0">
                <a:latin typeface="Sitka Banner" pitchFamily="2" charset="0"/>
                <a:cs typeface="Akhbar MT" pitchFamily="2" charset="-78"/>
              </a:rPr>
              <a:t>Order Purchase Date</a:t>
            </a:r>
          </a:p>
          <a:p>
            <a:pPr marL="285750" indent="-285750">
              <a:buFont typeface="Arial" panose="020B0604020202020204" pitchFamily="34" charset="0"/>
              <a:buChar char="•"/>
            </a:pPr>
            <a:r>
              <a:rPr lang="en-NG" sz="1300" dirty="0">
                <a:latin typeface="Sitka Banner" pitchFamily="2" charset="0"/>
                <a:cs typeface="Akhbar MT" pitchFamily="2" charset="-78"/>
              </a:rPr>
              <a:t>Order approved at</a:t>
            </a:r>
          </a:p>
          <a:p>
            <a:pPr marL="285750" indent="-285750">
              <a:buFont typeface="Arial" panose="020B0604020202020204" pitchFamily="34" charset="0"/>
              <a:buChar char="•"/>
            </a:pPr>
            <a:r>
              <a:rPr lang="en-NG" sz="1300" dirty="0">
                <a:latin typeface="Sitka Banner" pitchFamily="2" charset="0"/>
                <a:cs typeface="Akhbar MT" pitchFamily="2" charset="-78"/>
              </a:rPr>
              <a:t>Order Delivered Carrier date</a:t>
            </a:r>
          </a:p>
          <a:p>
            <a:pPr marL="285750" indent="-285750">
              <a:buFont typeface="Arial" panose="020B0604020202020204" pitchFamily="34" charset="0"/>
              <a:buChar char="•"/>
            </a:pPr>
            <a:r>
              <a:rPr lang="en-NG" sz="1300" dirty="0">
                <a:latin typeface="Sitka Banner" pitchFamily="2" charset="0"/>
                <a:cs typeface="Akhbar MT" pitchFamily="2" charset="-78"/>
              </a:rPr>
              <a:t>Order Delivered Customer Date</a:t>
            </a:r>
          </a:p>
          <a:p>
            <a:pPr marL="285750" indent="-285750">
              <a:buFont typeface="Arial" panose="020B0604020202020204" pitchFamily="34" charset="0"/>
              <a:buChar char="•"/>
            </a:pPr>
            <a:r>
              <a:rPr lang="en-NG" sz="1300" dirty="0">
                <a:latin typeface="Sitka Banner" pitchFamily="2" charset="0"/>
                <a:cs typeface="Akhbar MT" pitchFamily="2" charset="-78"/>
              </a:rPr>
              <a:t>Order Estimated Delivery Time</a:t>
            </a:r>
          </a:p>
        </p:txBody>
      </p:sp>
      <p:sp>
        <p:nvSpPr>
          <p:cNvPr id="19" name="TextBox 18">
            <a:extLst>
              <a:ext uri="{FF2B5EF4-FFF2-40B4-BE49-F238E27FC236}">
                <a16:creationId xmlns:a16="http://schemas.microsoft.com/office/drawing/2014/main" id="{9A903DD9-F97B-E171-67E3-7613297B50C8}"/>
              </a:ext>
            </a:extLst>
          </p:cNvPr>
          <p:cNvSpPr txBox="1"/>
          <p:nvPr/>
        </p:nvSpPr>
        <p:spPr>
          <a:xfrm>
            <a:off x="5382599" y="1550807"/>
            <a:ext cx="1404000" cy="261610"/>
          </a:xfrm>
          <a:prstGeom prst="rect">
            <a:avLst/>
          </a:prstGeom>
          <a:solidFill>
            <a:schemeClr val="tx1"/>
          </a:solidFill>
        </p:spPr>
        <p:txBody>
          <a:bodyPr wrap="square" rtlCol="0">
            <a:spAutoFit/>
          </a:bodyPr>
          <a:lstStyle/>
          <a:p>
            <a:pPr algn="ctr"/>
            <a:r>
              <a:rPr lang="en-NG" sz="1100" b="1" dirty="0">
                <a:solidFill>
                  <a:schemeClr val="bg1"/>
                </a:solidFill>
                <a:latin typeface="Sitka Banner" pitchFamily="2" charset="0"/>
                <a:cs typeface="Akhbar MT" pitchFamily="2" charset="-78"/>
              </a:rPr>
              <a:t>ORDER PAYMENTS</a:t>
            </a:r>
          </a:p>
        </p:txBody>
      </p:sp>
      <p:sp>
        <p:nvSpPr>
          <p:cNvPr id="20" name="TextBox 19">
            <a:extLst>
              <a:ext uri="{FF2B5EF4-FFF2-40B4-BE49-F238E27FC236}">
                <a16:creationId xmlns:a16="http://schemas.microsoft.com/office/drawing/2014/main" id="{DCD5A067-AAC2-CC1D-FF9A-7C1E379B844A}"/>
              </a:ext>
            </a:extLst>
          </p:cNvPr>
          <p:cNvSpPr txBox="1"/>
          <p:nvPr/>
        </p:nvSpPr>
        <p:spPr>
          <a:xfrm>
            <a:off x="5399213" y="1812417"/>
            <a:ext cx="1387385" cy="1692771"/>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Order ID</a:t>
            </a:r>
          </a:p>
          <a:p>
            <a:pPr marL="285750" indent="-285750">
              <a:buFont typeface="Arial" panose="020B0604020202020204" pitchFamily="34" charset="0"/>
              <a:buChar char="•"/>
            </a:pPr>
            <a:r>
              <a:rPr lang="en-NG" sz="1300" dirty="0">
                <a:latin typeface="Sitka Banner" pitchFamily="2" charset="0"/>
                <a:cs typeface="Akhbar MT" pitchFamily="2" charset="-78"/>
              </a:rPr>
              <a:t>Payment Sequential</a:t>
            </a:r>
          </a:p>
          <a:p>
            <a:pPr marL="285750" indent="-285750">
              <a:buFont typeface="Arial" panose="020B0604020202020204" pitchFamily="34" charset="0"/>
              <a:buChar char="•"/>
            </a:pPr>
            <a:r>
              <a:rPr lang="en-NG" sz="1300" dirty="0">
                <a:latin typeface="Sitka Banner" pitchFamily="2" charset="0"/>
                <a:cs typeface="Akhbar MT" pitchFamily="2" charset="-78"/>
              </a:rPr>
              <a:t>Payment Type</a:t>
            </a:r>
          </a:p>
          <a:p>
            <a:pPr marL="285750" indent="-285750">
              <a:buFont typeface="Arial" panose="020B0604020202020204" pitchFamily="34" charset="0"/>
              <a:buChar char="•"/>
            </a:pPr>
            <a:r>
              <a:rPr lang="en-NG" sz="1300" dirty="0">
                <a:latin typeface="Sitka Banner" pitchFamily="2" charset="0"/>
                <a:cs typeface="Akhbar MT" pitchFamily="2" charset="-78"/>
              </a:rPr>
              <a:t>Payment Instalments</a:t>
            </a:r>
          </a:p>
          <a:p>
            <a:pPr marL="285750" indent="-285750">
              <a:buFont typeface="Arial" panose="020B0604020202020204" pitchFamily="34" charset="0"/>
              <a:buChar char="•"/>
            </a:pPr>
            <a:r>
              <a:rPr lang="en-NG" sz="1300" dirty="0">
                <a:latin typeface="Sitka Banner" pitchFamily="2" charset="0"/>
                <a:cs typeface="Akhbar MT" pitchFamily="2" charset="-78"/>
              </a:rPr>
              <a:t>Payment Value</a:t>
            </a:r>
          </a:p>
        </p:txBody>
      </p:sp>
      <p:sp>
        <p:nvSpPr>
          <p:cNvPr id="21" name="TextBox 20">
            <a:extLst>
              <a:ext uri="{FF2B5EF4-FFF2-40B4-BE49-F238E27FC236}">
                <a16:creationId xmlns:a16="http://schemas.microsoft.com/office/drawing/2014/main" id="{4DFAD0A2-F800-D67C-14EA-B502F62E1FCF}"/>
              </a:ext>
            </a:extLst>
          </p:cNvPr>
          <p:cNvSpPr txBox="1"/>
          <p:nvPr/>
        </p:nvSpPr>
        <p:spPr>
          <a:xfrm>
            <a:off x="7117817" y="1550807"/>
            <a:ext cx="1404000" cy="261610"/>
          </a:xfrm>
          <a:prstGeom prst="rect">
            <a:avLst/>
          </a:prstGeom>
          <a:solidFill>
            <a:schemeClr val="tx1"/>
          </a:solidFill>
        </p:spPr>
        <p:txBody>
          <a:bodyPr wrap="square" rtlCol="0">
            <a:spAutoFit/>
          </a:bodyPr>
          <a:lstStyle/>
          <a:p>
            <a:pPr algn="ctr"/>
            <a:r>
              <a:rPr lang="en-NG" sz="1100" b="1" dirty="0">
                <a:solidFill>
                  <a:schemeClr val="bg1"/>
                </a:solidFill>
                <a:latin typeface="Sitka Banner" pitchFamily="2" charset="0"/>
                <a:cs typeface="Akhbar MT" pitchFamily="2" charset="-78"/>
              </a:rPr>
              <a:t>ORDERS REVIEWS</a:t>
            </a:r>
          </a:p>
        </p:txBody>
      </p:sp>
      <p:sp>
        <p:nvSpPr>
          <p:cNvPr id="22" name="TextBox 21">
            <a:extLst>
              <a:ext uri="{FF2B5EF4-FFF2-40B4-BE49-F238E27FC236}">
                <a16:creationId xmlns:a16="http://schemas.microsoft.com/office/drawing/2014/main" id="{46B2E936-DE81-BA9B-E778-F1BD2DF0D88A}"/>
              </a:ext>
            </a:extLst>
          </p:cNvPr>
          <p:cNvSpPr txBox="1"/>
          <p:nvPr/>
        </p:nvSpPr>
        <p:spPr>
          <a:xfrm>
            <a:off x="7117818" y="1823375"/>
            <a:ext cx="1403999" cy="2893100"/>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Review ID</a:t>
            </a:r>
          </a:p>
          <a:p>
            <a:pPr marL="285750" indent="-285750">
              <a:buFont typeface="Arial" panose="020B0604020202020204" pitchFamily="34" charset="0"/>
              <a:buChar char="•"/>
            </a:pPr>
            <a:r>
              <a:rPr lang="en-NG" sz="1300" dirty="0">
                <a:latin typeface="Sitka Banner" pitchFamily="2" charset="0"/>
                <a:cs typeface="Akhbar MT" pitchFamily="2" charset="-78"/>
              </a:rPr>
              <a:t>Order ID</a:t>
            </a:r>
          </a:p>
          <a:p>
            <a:pPr marL="285750" indent="-285750">
              <a:buFont typeface="Arial" panose="020B0604020202020204" pitchFamily="34" charset="0"/>
              <a:buChar char="•"/>
            </a:pPr>
            <a:r>
              <a:rPr lang="en-NG" sz="1300" dirty="0">
                <a:latin typeface="Sitka Banner" pitchFamily="2" charset="0"/>
                <a:cs typeface="Akhbar MT" pitchFamily="2" charset="-78"/>
              </a:rPr>
              <a:t>Review Score</a:t>
            </a:r>
          </a:p>
          <a:p>
            <a:pPr marL="285750" indent="-285750">
              <a:buFont typeface="Arial" panose="020B0604020202020204" pitchFamily="34" charset="0"/>
              <a:buChar char="•"/>
            </a:pPr>
            <a:r>
              <a:rPr lang="en-NG" sz="1300" dirty="0">
                <a:latin typeface="Sitka Banner" pitchFamily="2" charset="0"/>
                <a:cs typeface="Akhbar MT" pitchFamily="2" charset="-78"/>
              </a:rPr>
              <a:t>Review Comment Title</a:t>
            </a:r>
          </a:p>
          <a:p>
            <a:pPr marL="285750" indent="-285750">
              <a:buFont typeface="Arial" panose="020B0604020202020204" pitchFamily="34" charset="0"/>
              <a:buChar char="•"/>
            </a:pPr>
            <a:r>
              <a:rPr lang="en-NG" sz="1300" dirty="0">
                <a:latin typeface="Sitka Banner" pitchFamily="2" charset="0"/>
                <a:cs typeface="Akhbar MT" pitchFamily="2" charset="-78"/>
              </a:rPr>
              <a:t>Review Comment Message</a:t>
            </a:r>
          </a:p>
          <a:p>
            <a:pPr marL="285750" indent="-285750">
              <a:buFont typeface="Arial" panose="020B0604020202020204" pitchFamily="34" charset="0"/>
              <a:buChar char="•"/>
            </a:pPr>
            <a:r>
              <a:rPr lang="en-NG" sz="1300" dirty="0">
                <a:latin typeface="Sitka Banner" pitchFamily="2" charset="0"/>
                <a:cs typeface="Akhbar MT" pitchFamily="2" charset="-78"/>
              </a:rPr>
              <a:t>Review Creation Date</a:t>
            </a:r>
          </a:p>
          <a:p>
            <a:pPr marL="285750" indent="-285750">
              <a:buFont typeface="Arial" panose="020B0604020202020204" pitchFamily="34" charset="0"/>
              <a:buChar char="•"/>
            </a:pPr>
            <a:r>
              <a:rPr lang="en-NG" sz="1300" dirty="0">
                <a:latin typeface="Sitka Banner" pitchFamily="2" charset="0"/>
                <a:cs typeface="Akhbar MT" pitchFamily="2" charset="-78"/>
              </a:rPr>
              <a:t>Review Answer Timestamp</a:t>
            </a:r>
          </a:p>
        </p:txBody>
      </p:sp>
      <p:sp>
        <p:nvSpPr>
          <p:cNvPr id="23" name="TextBox 22">
            <a:extLst>
              <a:ext uri="{FF2B5EF4-FFF2-40B4-BE49-F238E27FC236}">
                <a16:creationId xmlns:a16="http://schemas.microsoft.com/office/drawing/2014/main" id="{7288517A-800E-7B8D-1CD5-8F920AF395EA}"/>
              </a:ext>
            </a:extLst>
          </p:cNvPr>
          <p:cNvSpPr txBox="1"/>
          <p:nvPr/>
        </p:nvSpPr>
        <p:spPr>
          <a:xfrm>
            <a:off x="8853035" y="1550807"/>
            <a:ext cx="1404000" cy="261610"/>
          </a:xfrm>
          <a:prstGeom prst="rect">
            <a:avLst/>
          </a:prstGeom>
          <a:solidFill>
            <a:schemeClr val="tx1"/>
          </a:solidFill>
        </p:spPr>
        <p:txBody>
          <a:bodyPr wrap="square" rtlCol="0">
            <a:spAutoFit/>
          </a:bodyPr>
          <a:lstStyle/>
          <a:p>
            <a:pPr algn="ctr"/>
            <a:r>
              <a:rPr lang="en-NG" sz="1100" b="1" dirty="0">
                <a:solidFill>
                  <a:schemeClr val="bg1"/>
                </a:solidFill>
                <a:latin typeface="Sitka Banner" pitchFamily="2" charset="0"/>
                <a:cs typeface="Akhbar MT" pitchFamily="2" charset="-78"/>
              </a:rPr>
              <a:t>PRODUCTS</a:t>
            </a:r>
          </a:p>
        </p:txBody>
      </p:sp>
      <p:sp>
        <p:nvSpPr>
          <p:cNvPr id="24" name="TextBox 23">
            <a:extLst>
              <a:ext uri="{FF2B5EF4-FFF2-40B4-BE49-F238E27FC236}">
                <a16:creationId xmlns:a16="http://schemas.microsoft.com/office/drawing/2014/main" id="{852FEFD9-A9FF-E13B-3E7E-D1ADCF21D470}"/>
              </a:ext>
            </a:extLst>
          </p:cNvPr>
          <p:cNvSpPr txBox="1"/>
          <p:nvPr/>
        </p:nvSpPr>
        <p:spPr>
          <a:xfrm>
            <a:off x="8864068" y="1812417"/>
            <a:ext cx="1403999" cy="3893374"/>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Product ID</a:t>
            </a:r>
          </a:p>
          <a:p>
            <a:pPr marL="285750" indent="-285750">
              <a:buFont typeface="Arial" panose="020B0604020202020204" pitchFamily="34" charset="0"/>
              <a:buChar char="•"/>
            </a:pPr>
            <a:r>
              <a:rPr lang="en-NG" sz="1300" dirty="0">
                <a:latin typeface="Sitka Banner" pitchFamily="2" charset="0"/>
                <a:cs typeface="Akhbar MT" pitchFamily="2" charset="-78"/>
              </a:rPr>
              <a:t>Product Category Name</a:t>
            </a:r>
          </a:p>
          <a:p>
            <a:pPr marL="285750" indent="-285750">
              <a:buFont typeface="Arial" panose="020B0604020202020204" pitchFamily="34" charset="0"/>
              <a:buChar char="•"/>
            </a:pPr>
            <a:r>
              <a:rPr lang="en-NG" sz="1300" dirty="0">
                <a:latin typeface="Sitka Banner" pitchFamily="2" charset="0"/>
                <a:cs typeface="Akhbar MT" pitchFamily="2" charset="-78"/>
              </a:rPr>
              <a:t>Product Name Length</a:t>
            </a:r>
          </a:p>
          <a:p>
            <a:pPr marL="285750" indent="-285750">
              <a:buFont typeface="Arial" panose="020B0604020202020204" pitchFamily="34" charset="0"/>
              <a:buChar char="•"/>
            </a:pPr>
            <a:r>
              <a:rPr lang="en-NG" sz="1300" dirty="0">
                <a:latin typeface="Sitka Banner" pitchFamily="2" charset="0"/>
                <a:cs typeface="Akhbar MT" pitchFamily="2" charset="-78"/>
              </a:rPr>
              <a:t>Product description Length</a:t>
            </a:r>
          </a:p>
          <a:p>
            <a:pPr marL="285750" indent="-285750">
              <a:buFont typeface="Arial" panose="020B0604020202020204" pitchFamily="34" charset="0"/>
              <a:buChar char="•"/>
            </a:pPr>
            <a:r>
              <a:rPr lang="en-NG" sz="1300" dirty="0">
                <a:latin typeface="Sitka Banner" pitchFamily="2" charset="0"/>
                <a:cs typeface="Akhbar MT" pitchFamily="2" charset="-78"/>
              </a:rPr>
              <a:t>Product Photos qty</a:t>
            </a:r>
          </a:p>
          <a:p>
            <a:pPr marL="285750" indent="-285750">
              <a:buFont typeface="Arial" panose="020B0604020202020204" pitchFamily="34" charset="0"/>
              <a:buChar char="•"/>
            </a:pPr>
            <a:r>
              <a:rPr lang="en-NG" sz="1300" dirty="0">
                <a:latin typeface="Sitka Banner" pitchFamily="2" charset="0"/>
                <a:cs typeface="Akhbar MT" pitchFamily="2" charset="-78"/>
              </a:rPr>
              <a:t>Product Weight g</a:t>
            </a:r>
          </a:p>
          <a:p>
            <a:pPr marL="285750" indent="-285750">
              <a:buFont typeface="Arial" panose="020B0604020202020204" pitchFamily="34" charset="0"/>
              <a:buChar char="•"/>
            </a:pPr>
            <a:r>
              <a:rPr lang="en-NG" sz="1300" dirty="0">
                <a:latin typeface="Sitka Banner" pitchFamily="2" charset="0"/>
                <a:cs typeface="Akhbar MT" pitchFamily="2" charset="-78"/>
              </a:rPr>
              <a:t>Product Length cm</a:t>
            </a:r>
          </a:p>
          <a:p>
            <a:pPr marL="285750" indent="-285750">
              <a:buFont typeface="Arial" panose="020B0604020202020204" pitchFamily="34" charset="0"/>
              <a:buChar char="•"/>
            </a:pPr>
            <a:r>
              <a:rPr lang="en-NG" sz="1300" dirty="0">
                <a:latin typeface="Sitka Banner" pitchFamily="2" charset="0"/>
                <a:cs typeface="Akhbar MT" pitchFamily="2" charset="-78"/>
              </a:rPr>
              <a:t>Product Height cm</a:t>
            </a:r>
          </a:p>
          <a:p>
            <a:pPr marL="285750" indent="-285750">
              <a:buFont typeface="Arial" panose="020B0604020202020204" pitchFamily="34" charset="0"/>
              <a:buChar char="•"/>
            </a:pPr>
            <a:r>
              <a:rPr lang="en-NG" sz="1300" dirty="0">
                <a:latin typeface="Sitka Banner" pitchFamily="2" charset="0"/>
                <a:cs typeface="Akhbar MT" pitchFamily="2" charset="-78"/>
              </a:rPr>
              <a:t>Product Weight cm</a:t>
            </a:r>
          </a:p>
        </p:txBody>
      </p:sp>
      <p:sp>
        <p:nvSpPr>
          <p:cNvPr id="8" name="TextBox 7">
            <a:extLst>
              <a:ext uri="{FF2B5EF4-FFF2-40B4-BE49-F238E27FC236}">
                <a16:creationId xmlns:a16="http://schemas.microsoft.com/office/drawing/2014/main" id="{821AFA59-8E79-3AB7-BC7E-ABF5840C59FE}"/>
              </a:ext>
            </a:extLst>
          </p:cNvPr>
          <p:cNvSpPr txBox="1"/>
          <p:nvPr/>
        </p:nvSpPr>
        <p:spPr>
          <a:xfrm>
            <a:off x="10588255" y="1550807"/>
            <a:ext cx="1404000" cy="261610"/>
          </a:xfrm>
          <a:prstGeom prst="rect">
            <a:avLst/>
          </a:prstGeom>
          <a:solidFill>
            <a:schemeClr val="tx1"/>
          </a:solidFill>
        </p:spPr>
        <p:txBody>
          <a:bodyPr wrap="square" rtlCol="0">
            <a:spAutoFit/>
          </a:bodyPr>
          <a:lstStyle/>
          <a:p>
            <a:pPr algn="ctr"/>
            <a:r>
              <a:rPr lang="en-NG" sz="1100" b="1" dirty="0">
                <a:solidFill>
                  <a:schemeClr val="bg1"/>
                </a:solidFill>
                <a:latin typeface="Sitka Banner" pitchFamily="2" charset="0"/>
                <a:cs typeface="Akhbar MT" pitchFamily="2" charset="-78"/>
              </a:rPr>
              <a:t>SELLERS</a:t>
            </a:r>
          </a:p>
        </p:txBody>
      </p:sp>
      <p:sp>
        <p:nvSpPr>
          <p:cNvPr id="11" name="TextBox 10">
            <a:extLst>
              <a:ext uri="{FF2B5EF4-FFF2-40B4-BE49-F238E27FC236}">
                <a16:creationId xmlns:a16="http://schemas.microsoft.com/office/drawing/2014/main" id="{664C34AB-D1F6-8D35-CD0A-7CF7665AA827}"/>
              </a:ext>
            </a:extLst>
          </p:cNvPr>
          <p:cNvSpPr txBox="1"/>
          <p:nvPr/>
        </p:nvSpPr>
        <p:spPr>
          <a:xfrm>
            <a:off x="10610318" y="1796873"/>
            <a:ext cx="1403999" cy="1092607"/>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Seller ID</a:t>
            </a:r>
          </a:p>
          <a:p>
            <a:pPr marL="285750" indent="-285750">
              <a:buFont typeface="Arial" panose="020B0604020202020204" pitchFamily="34" charset="0"/>
              <a:buChar char="•"/>
            </a:pPr>
            <a:r>
              <a:rPr lang="en-NG" sz="1300" dirty="0">
                <a:latin typeface="Sitka Banner" pitchFamily="2" charset="0"/>
                <a:cs typeface="Akhbar MT" pitchFamily="2" charset="-78"/>
              </a:rPr>
              <a:t>Seller Zip Code Prefix</a:t>
            </a:r>
          </a:p>
          <a:p>
            <a:pPr marL="285750" indent="-285750">
              <a:buFont typeface="Arial" panose="020B0604020202020204" pitchFamily="34" charset="0"/>
              <a:buChar char="•"/>
            </a:pPr>
            <a:r>
              <a:rPr lang="en-NG" sz="1300" dirty="0">
                <a:latin typeface="Sitka Banner" pitchFamily="2" charset="0"/>
                <a:cs typeface="Akhbar MT" pitchFamily="2" charset="-78"/>
              </a:rPr>
              <a:t>Seller City</a:t>
            </a:r>
          </a:p>
          <a:p>
            <a:pPr marL="285750" indent="-285750">
              <a:buFont typeface="Arial" panose="020B0604020202020204" pitchFamily="34" charset="0"/>
              <a:buChar char="•"/>
            </a:pPr>
            <a:r>
              <a:rPr lang="en-NG" sz="1300" dirty="0">
                <a:latin typeface="Sitka Banner" pitchFamily="2" charset="0"/>
                <a:cs typeface="Akhbar MT" pitchFamily="2" charset="-78"/>
              </a:rPr>
              <a:t>Seller State</a:t>
            </a:r>
          </a:p>
        </p:txBody>
      </p:sp>
      <p:sp>
        <p:nvSpPr>
          <p:cNvPr id="14" name="TextBox 13">
            <a:extLst>
              <a:ext uri="{FF2B5EF4-FFF2-40B4-BE49-F238E27FC236}">
                <a16:creationId xmlns:a16="http://schemas.microsoft.com/office/drawing/2014/main" id="{B231E9BC-D151-AC17-E21A-DA4D7864A2E1}"/>
              </a:ext>
            </a:extLst>
          </p:cNvPr>
          <p:cNvSpPr txBox="1"/>
          <p:nvPr/>
        </p:nvSpPr>
        <p:spPr>
          <a:xfrm>
            <a:off x="190693" y="968521"/>
            <a:ext cx="9090964" cy="492443"/>
          </a:xfrm>
          <a:prstGeom prst="rect">
            <a:avLst/>
          </a:prstGeom>
          <a:noFill/>
        </p:spPr>
        <p:txBody>
          <a:bodyPr wrap="square" rtlCol="0">
            <a:spAutoFit/>
          </a:bodyPr>
          <a:lstStyle/>
          <a:p>
            <a:pPr marL="285750" indent="-285750">
              <a:buFont typeface="Arial" panose="020B0604020202020204" pitchFamily="34" charset="0"/>
              <a:buChar char="•"/>
            </a:pPr>
            <a:r>
              <a:rPr lang="en-NG" sz="1300" dirty="0">
                <a:latin typeface="Sitka Banner" pitchFamily="2" charset="0"/>
                <a:cs typeface="Akhbar MT" pitchFamily="2" charset="-78"/>
              </a:rPr>
              <a:t>The Olist sales dataset is available in Kaggle.</a:t>
            </a:r>
          </a:p>
          <a:p>
            <a:pPr marL="285750" indent="-285750">
              <a:buFont typeface="Arial" panose="020B0604020202020204" pitchFamily="34" charset="0"/>
              <a:buChar char="•"/>
            </a:pPr>
            <a:r>
              <a:rPr lang="en-NG" sz="1300" dirty="0">
                <a:latin typeface="Sitka Banner" pitchFamily="2" charset="0"/>
                <a:cs typeface="Akhbar MT" pitchFamily="2" charset="-78"/>
              </a:rPr>
              <a:t>The dataset includes multiple tables which include, Customers, Orders, Sellers, Products and geolocation</a:t>
            </a:r>
          </a:p>
        </p:txBody>
      </p:sp>
      <p:pic>
        <p:nvPicPr>
          <p:cNvPr id="15" name="Graphic 2">
            <a:extLst>
              <a:ext uri="{FF2B5EF4-FFF2-40B4-BE49-F238E27FC236}">
                <a16:creationId xmlns:a16="http://schemas.microsoft.com/office/drawing/2014/main" id="{E753EF6A-D9C0-EF9E-373E-CECD704990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664" y="0"/>
            <a:ext cx="1178944" cy="827982"/>
          </a:xfrm>
          <a:prstGeom prst="rect">
            <a:avLst/>
          </a:prstGeom>
        </p:spPr>
      </p:pic>
    </p:spTree>
    <p:extLst>
      <p:ext uri="{BB962C8B-B14F-4D97-AF65-F5344CB8AC3E}">
        <p14:creationId xmlns:p14="http://schemas.microsoft.com/office/powerpoint/2010/main" val="332760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C4F15-A1A1-221F-F42D-354A15D70D17}"/>
              </a:ext>
            </a:extLst>
          </p:cNvPr>
          <p:cNvSpPr txBox="1"/>
          <p:nvPr/>
        </p:nvSpPr>
        <p:spPr>
          <a:xfrm>
            <a:off x="3873867" y="49439"/>
            <a:ext cx="4109961" cy="461665"/>
          </a:xfrm>
          <a:prstGeom prst="rect">
            <a:avLst/>
          </a:prstGeom>
          <a:noFill/>
        </p:spPr>
        <p:txBody>
          <a:bodyPr wrap="square" rtlCol="0">
            <a:spAutoFit/>
          </a:bodyPr>
          <a:lstStyle/>
          <a:p>
            <a:pPr algn="ctr"/>
            <a:r>
              <a:rPr lang="en-NG" sz="2400" b="1" dirty="0">
                <a:latin typeface="Sitka Banner" pitchFamily="2" charset="0"/>
                <a:cs typeface="Akhbar MT" pitchFamily="2" charset="-78"/>
              </a:rPr>
              <a:t>DATA MODELLING</a:t>
            </a:r>
          </a:p>
        </p:txBody>
      </p:sp>
      <p:graphicFrame>
        <p:nvGraphicFramePr>
          <p:cNvPr id="25" name="Diagram 24">
            <a:extLst>
              <a:ext uri="{FF2B5EF4-FFF2-40B4-BE49-F238E27FC236}">
                <a16:creationId xmlns:a16="http://schemas.microsoft.com/office/drawing/2014/main" id="{F3143E8B-D53A-05A5-1AB6-D1D9113ECC4C}"/>
              </a:ext>
            </a:extLst>
          </p:cNvPr>
          <p:cNvGraphicFramePr/>
          <p:nvPr>
            <p:extLst>
              <p:ext uri="{D42A27DB-BD31-4B8C-83A1-F6EECF244321}">
                <p14:modId xmlns:p14="http://schemas.microsoft.com/office/powerpoint/2010/main" val="1535640938"/>
              </p:ext>
            </p:extLst>
          </p:nvPr>
        </p:nvGraphicFramePr>
        <p:xfrm>
          <a:off x="2036517" y="787504"/>
          <a:ext cx="1581755" cy="1508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7" name="Diagram 26">
            <a:extLst>
              <a:ext uri="{FF2B5EF4-FFF2-40B4-BE49-F238E27FC236}">
                <a16:creationId xmlns:a16="http://schemas.microsoft.com/office/drawing/2014/main" id="{CD88BC87-F05A-CC4B-3973-2D8020D1834B}"/>
              </a:ext>
            </a:extLst>
          </p:cNvPr>
          <p:cNvGraphicFramePr/>
          <p:nvPr>
            <p:extLst>
              <p:ext uri="{D42A27DB-BD31-4B8C-83A1-F6EECF244321}">
                <p14:modId xmlns:p14="http://schemas.microsoft.com/office/powerpoint/2010/main" val="103373892"/>
              </p:ext>
            </p:extLst>
          </p:nvPr>
        </p:nvGraphicFramePr>
        <p:xfrm>
          <a:off x="9646666" y="2874319"/>
          <a:ext cx="1581755" cy="12926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2" name="Diagram 21">
            <a:extLst>
              <a:ext uri="{FF2B5EF4-FFF2-40B4-BE49-F238E27FC236}">
                <a16:creationId xmlns:a16="http://schemas.microsoft.com/office/drawing/2014/main" id="{E7D02EA3-A74D-6C35-A179-A92184F08F3F}"/>
              </a:ext>
            </a:extLst>
          </p:cNvPr>
          <p:cNvGraphicFramePr/>
          <p:nvPr>
            <p:extLst>
              <p:ext uri="{D42A27DB-BD31-4B8C-83A1-F6EECF244321}">
                <p14:modId xmlns:p14="http://schemas.microsoft.com/office/powerpoint/2010/main" val="1764406991"/>
              </p:ext>
            </p:extLst>
          </p:nvPr>
        </p:nvGraphicFramePr>
        <p:xfrm>
          <a:off x="5570588" y="2599241"/>
          <a:ext cx="1581755" cy="18257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1" name="Diagram 20">
            <a:extLst>
              <a:ext uri="{FF2B5EF4-FFF2-40B4-BE49-F238E27FC236}">
                <a16:creationId xmlns:a16="http://schemas.microsoft.com/office/drawing/2014/main" id="{D1FF1D35-A19C-EA71-7DB7-0D7B66DD8579}"/>
              </a:ext>
            </a:extLst>
          </p:cNvPr>
          <p:cNvGraphicFramePr/>
          <p:nvPr>
            <p:extLst>
              <p:ext uri="{D42A27DB-BD31-4B8C-83A1-F6EECF244321}">
                <p14:modId xmlns:p14="http://schemas.microsoft.com/office/powerpoint/2010/main" val="3538922616"/>
              </p:ext>
            </p:extLst>
          </p:nvPr>
        </p:nvGraphicFramePr>
        <p:xfrm>
          <a:off x="2046301" y="2658237"/>
          <a:ext cx="1581755" cy="149271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3" name="Diagram 22">
            <a:extLst>
              <a:ext uri="{FF2B5EF4-FFF2-40B4-BE49-F238E27FC236}">
                <a16:creationId xmlns:a16="http://schemas.microsoft.com/office/drawing/2014/main" id="{8AB057F8-677F-34E0-4A35-E3B0E2E4AC27}"/>
              </a:ext>
            </a:extLst>
          </p:cNvPr>
          <p:cNvGraphicFramePr/>
          <p:nvPr>
            <p:extLst>
              <p:ext uri="{D42A27DB-BD31-4B8C-83A1-F6EECF244321}">
                <p14:modId xmlns:p14="http://schemas.microsoft.com/office/powerpoint/2010/main" val="2915751378"/>
              </p:ext>
            </p:extLst>
          </p:nvPr>
        </p:nvGraphicFramePr>
        <p:xfrm>
          <a:off x="9218368" y="4948270"/>
          <a:ext cx="1581755" cy="14927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4" name="Diagram 23">
            <a:extLst>
              <a:ext uri="{FF2B5EF4-FFF2-40B4-BE49-F238E27FC236}">
                <a16:creationId xmlns:a16="http://schemas.microsoft.com/office/drawing/2014/main" id="{3CB76336-4DC7-159C-3D1D-261B79FEC030}"/>
              </a:ext>
            </a:extLst>
          </p:cNvPr>
          <p:cNvGraphicFramePr/>
          <p:nvPr>
            <p:extLst>
              <p:ext uri="{D42A27DB-BD31-4B8C-83A1-F6EECF244321}">
                <p14:modId xmlns:p14="http://schemas.microsoft.com/office/powerpoint/2010/main" val="3338000781"/>
              </p:ext>
            </p:extLst>
          </p:nvPr>
        </p:nvGraphicFramePr>
        <p:xfrm>
          <a:off x="2026684" y="4901813"/>
          <a:ext cx="1581755" cy="149271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2" name="Diagram 11">
            <a:extLst>
              <a:ext uri="{FF2B5EF4-FFF2-40B4-BE49-F238E27FC236}">
                <a16:creationId xmlns:a16="http://schemas.microsoft.com/office/drawing/2014/main" id="{13939CD7-E26D-E911-91A5-40259C26CF57}"/>
              </a:ext>
            </a:extLst>
          </p:cNvPr>
          <p:cNvGraphicFramePr/>
          <p:nvPr>
            <p:extLst>
              <p:ext uri="{D42A27DB-BD31-4B8C-83A1-F6EECF244321}">
                <p14:modId xmlns:p14="http://schemas.microsoft.com/office/powerpoint/2010/main" val="1509372733"/>
              </p:ext>
            </p:extLst>
          </p:nvPr>
        </p:nvGraphicFramePr>
        <p:xfrm>
          <a:off x="8230228" y="666750"/>
          <a:ext cx="1581755" cy="169277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8" name="Graphic 2">
            <a:extLst>
              <a:ext uri="{FF2B5EF4-FFF2-40B4-BE49-F238E27FC236}">
                <a16:creationId xmlns:a16="http://schemas.microsoft.com/office/drawing/2014/main" id="{5B052E75-0D29-165B-35D8-526A33B65566}"/>
              </a:ext>
            </a:extLst>
          </p:cNvPr>
          <p:cNvPicPr>
            <a:picLocks noChangeAspect="1"/>
          </p:cNvPicPr>
          <p:nvPr/>
        </p:nvPicPr>
        <p:blipFill>
          <a:blip r:embed="rId37">
            <a:extLst>
              <a:ext uri="{28A0092B-C50C-407E-A947-70E740481C1C}">
                <a14:useLocalDpi xmlns:a14="http://schemas.microsoft.com/office/drawing/2010/main" val="0"/>
              </a:ext>
            </a:extLst>
          </a:blip>
          <a:srcRect/>
          <a:stretch/>
        </p:blipFill>
        <p:spPr>
          <a:xfrm>
            <a:off x="19664" y="0"/>
            <a:ext cx="1178944" cy="827982"/>
          </a:xfrm>
          <a:prstGeom prst="rect">
            <a:avLst/>
          </a:prstGeom>
        </p:spPr>
      </p:pic>
      <p:graphicFrame>
        <p:nvGraphicFramePr>
          <p:cNvPr id="9" name="Diagram 8">
            <a:extLst>
              <a:ext uri="{FF2B5EF4-FFF2-40B4-BE49-F238E27FC236}">
                <a16:creationId xmlns:a16="http://schemas.microsoft.com/office/drawing/2014/main" id="{481EB1EC-957A-5BF7-A24A-07370835633D}"/>
              </a:ext>
            </a:extLst>
          </p:cNvPr>
          <p:cNvGraphicFramePr/>
          <p:nvPr>
            <p:extLst>
              <p:ext uri="{D42A27DB-BD31-4B8C-83A1-F6EECF244321}">
                <p14:modId xmlns:p14="http://schemas.microsoft.com/office/powerpoint/2010/main" val="3941004882"/>
              </p:ext>
            </p:extLst>
          </p:nvPr>
        </p:nvGraphicFramePr>
        <p:xfrm>
          <a:off x="5708882" y="4985386"/>
          <a:ext cx="1581755" cy="1492716"/>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cxnSp>
        <p:nvCxnSpPr>
          <p:cNvPr id="32" name="Straight Connector 31">
            <a:extLst>
              <a:ext uri="{FF2B5EF4-FFF2-40B4-BE49-F238E27FC236}">
                <a16:creationId xmlns:a16="http://schemas.microsoft.com/office/drawing/2014/main" id="{32024192-CA62-CC37-5B63-AB4965A48ED0}"/>
              </a:ext>
            </a:extLst>
          </p:cNvPr>
          <p:cNvCxnSpPr>
            <a:cxnSpLocks/>
          </p:cNvCxnSpPr>
          <p:nvPr/>
        </p:nvCxnSpPr>
        <p:spPr>
          <a:xfrm>
            <a:off x="3628103" y="2989009"/>
            <a:ext cx="1944000" cy="0"/>
          </a:xfrm>
          <a:prstGeom prst="line">
            <a:avLst/>
          </a:prstGeom>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567BB8E3-BD35-41BD-275B-5FC5225D1A1A}"/>
              </a:ext>
            </a:extLst>
          </p:cNvPr>
          <p:cNvCxnSpPr>
            <a:cxnSpLocks/>
          </p:cNvCxnSpPr>
          <p:nvPr/>
        </p:nvCxnSpPr>
        <p:spPr>
          <a:xfrm rot="5400000" flipH="1">
            <a:off x="4168342" y="689034"/>
            <a:ext cx="1368000" cy="2448000"/>
          </a:xfrm>
          <a:prstGeom prst="bentConnector3">
            <a:avLst>
              <a:gd name="adj1" fmla="val 98387"/>
            </a:avLst>
          </a:prstGeom>
        </p:spPr>
        <p:style>
          <a:lnRef idx="2">
            <a:schemeClr val="dk1"/>
          </a:lnRef>
          <a:fillRef idx="0">
            <a:schemeClr val="dk1"/>
          </a:fillRef>
          <a:effectRef idx="1">
            <a:schemeClr val="dk1"/>
          </a:effectRef>
          <a:fontRef idx="minor">
            <a:schemeClr val="tx1"/>
          </a:fontRef>
        </p:style>
      </p:cxnSp>
      <p:cxnSp>
        <p:nvCxnSpPr>
          <p:cNvPr id="40" name="Connector: Elbow 39">
            <a:extLst>
              <a:ext uri="{FF2B5EF4-FFF2-40B4-BE49-F238E27FC236}">
                <a16:creationId xmlns:a16="http://schemas.microsoft.com/office/drawing/2014/main" id="{CD1C8CE5-4399-1B97-1BC3-35674712AC9C}"/>
              </a:ext>
            </a:extLst>
          </p:cNvPr>
          <p:cNvCxnSpPr>
            <a:cxnSpLocks/>
          </p:cNvCxnSpPr>
          <p:nvPr/>
        </p:nvCxnSpPr>
        <p:spPr>
          <a:xfrm rot="10800000">
            <a:off x="3637360" y="3512983"/>
            <a:ext cx="2052000" cy="1944000"/>
          </a:xfrm>
          <a:prstGeom prst="bentConnector3">
            <a:avLst>
              <a:gd name="adj1" fmla="val 61316"/>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2C1735DD-CD22-DAC8-F153-93ACDA1DE88F}"/>
              </a:ext>
            </a:extLst>
          </p:cNvPr>
          <p:cNvCxnSpPr>
            <a:cxnSpLocks/>
          </p:cNvCxnSpPr>
          <p:nvPr/>
        </p:nvCxnSpPr>
        <p:spPr>
          <a:xfrm rot="5400000">
            <a:off x="2917736" y="4523330"/>
            <a:ext cx="756000"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8137E46-0A69-BDB6-3E2B-19E76B24DE65}"/>
              </a:ext>
            </a:extLst>
          </p:cNvPr>
          <p:cNvCxnSpPr>
            <a:cxnSpLocks/>
          </p:cNvCxnSpPr>
          <p:nvPr/>
        </p:nvCxnSpPr>
        <p:spPr>
          <a:xfrm>
            <a:off x="7152343" y="3642854"/>
            <a:ext cx="2484000" cy="0"/>
          </a:xfrm>
          <a:prstGeom prst="line">
            <a:avLst/>
          </a:prstGeom>
        </p:spPr>
        <p:style>
          <a:lnRef idx="2">
            <a:schemeClr val="dk1"/>
          </a:lnRef>
          <a:fillRef idx="0">
            <a:schemeClr val="dk1"/>
          </a:fillRef>
          <a:effectRef idx="1">
            <a:schemeClr val="dk1"/>
          </a:effectRef>
          <a:fontRef idx="minor">
            <a:schemeClr val="tx1"/>
          </a:fontRef>
        </p:style>
      </p:cxnSp>
      <p:cxnSp>
        <p:nvCxnSpPr>
          <p:cNvPr id="56" name="Connector: Elbow 55">
            <a:extLst>
              <a:ext uri="{FF2B5EF4-FFF2-40B4-BE49-F238E27FC236}">
                <a16:creationId xmlns:a16="http://schemas.microsoft.com/office/drawing/2014/main" id="{B26FB7AE-673C-CBA1-E1DC-52B723E7BD0B}"/>
              </a:ext>
            </a:extLst>
          </p:cNvPr>
          <p:cNvCxnSpPr>
            <a:cxnSpLocks/>
          </p:cNvCxnSpPr>
          <p:nvPr/>
        </p:nvCxnSpPr>
        <p:spPr>
          <a:xfrm rot="16200000" flipV="1">
            <a:off x="7893828" y="2849497"/>
            <a:ext cx="540000" cy="3708000"/>
          </a:xfrm>
          <a:prstGeom prst="bentConnector3">
            <a:avLst>
              <a:gd name="adj1" fmla="val 55315"/>
            </a:avLst>
          </a:prstGeom>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19D22462-6080-1545-34F0-EFF7BD1B2990}"/>
              </a:ext>
            </a:extLst>
          </p:cNvPr>
          <p:cNvSpPr txBox="1"/>
          <p:nvPr/>
        </p:nvSpPr>
        <p:spPr>
          <a:xfrm>
            <a:off x="8095782" y="3346201"/>
            <a:ext cx="519549" cy="292388"/>
          </a:xfrm>
          <a:prstGeom prst="rect">
            <a:avLst/>
          </a:prstGeom>
          <a:noFill/>
        </p:spPr>
        <p:txBody>
          <a:bodyPr wrap="square" rtlCol="0">
            <a:spAutoFit/>
          </a:bodyPr>
          <a:lstStyle/>
          <a:p>
            <a:r>
              <a:rPr lang="en-NG" sz="1300" b="1" dirty="0">
                <a:latin typeface="Sitka Banner" pitchFamily="2" charset="0"/>
                <a:cs typeface="Akhbar MT" pitchFamily="2" charset="-78"/>
              </a:rPr>
              <a:t>Date</a:t>
            </a:r>
          </a:p>
        </p:txBody>
      </p:sp>
      <p:sp>
        <p:nvSpPr>
          <p:cNvPr id="64" name="TextBox 63">
            <a:extLst>
              <a:ext uri="{FF2B5EF4-FFF2-40B4-BE49-F238E27FC236}">
                <a16:creationId xmlns:a16="http://schemas.microsoft.com/office/drawing/2014/main" id="{83DE6AFC-3024-339A-4D45-F6BAC7C1472E}"/>
              </a:ext>
            </a:extLst>
          </p:cNvPr>
          <p:cNvSpPr txBox="1"/>
          <p:nvPr/>
        </p:nvSpPr>
        <p:spPr>
          <a:xfrm>
            <a:off x="8141803" y="4356789"/>
            <a:ext cx="776055" cy="292388"/>
          </a:xfrm>
          <a:prstGeom prst="rect">
            <a:avLst/>
          </a:prstGeom>
          <a:noFill/>
        </p:spPr>
        <p:txBody>
          <a:bodyPr wrap="square" rtlCol="0">
            <a:spAutoFit/>
          </a:bodyPr>
          <a:lstStyle/>
          <a:p>
            <a:r>
              <a:rPr lang="en-NG" sz="1300" b="1" dirty="0">
                <a:latin typeface="Sitka Banner" pitchFamily="2" charset="0"/>
                <a:cs typeface="Akhbar MT" pitchFamily="2" charset="-78"/>
              </a:rPr>
              <a:t>Order ID</a:t>
            </a:r>
          </a:p>
        </p:txBody>
      </p:sp>
      <p:sp>
        <p:nvSpPr>
          <p:cNvPr id="65" name="TextBox 64">
            <a:extLst>
              <a:ext uri="{FF2B5EF4-FFF2-40B4-BE49-F238E27FC236}">
                <a16:creationId xmlns:a16="http://schemas.microsoft.com/office/drawing/2014/main" id="{ABCB6F4A-9121-8DC5-5CE8-2E388E77A95C}"/>
              </a:ext>
            </a:extLst>
          </p:cNvPr>
          <p:cNvSpPr txBox="1"/>
          <p:nvPr/>
        </p:nvSpPr>
        <p:spPr>
          <a:xfrm>
            <a:off x="4558335" y="2721628"/>
            <a:ext cx="776055" cy="292388"/>
          </a:xfrm>
          <a:prstGeom prst="rect">
            <a:avLst/>
          </a:prstGeom>
          <a:noFill/>
        </p:spPr>
        <p:txBody>
          <a:bodyPr wrap="square" rtlCol="0">
            <a:spAutoFit/>
          </a:bodyPr>
          <a:lstStyle/>
          <a:p>
            <a:r>
              <a:rPr lang="en-NG" sz="1300" b="1" dirty="0">
                <a:latin typeface="Sitka Banner" pitchFamily="2" charset="0"/>
                <a:cs typeface="Akhbar MT" pitchFamily="2" charset="-78"/>
              </a:rPr>
              <a:t>Order ID</a:t>
            </a:r>
          </a:p>
        </p:txBody>
      </p:sp>
      <p:sp>
        <p:nvSpPr>
          <p:cNvPr id="66" name="TextBox 65">
            <a:extLst>
              <a:ext uri="{FF2B5EF4-FFF2-40B4-BE49-F238E27FC236}">
                <a16:creationId xmlns:a16="http://schemas.microsoft.com/office/drawing/2014/main" id="{A4EAC79C-EA2A-FE58-73D0-527AC8BC1ACE}"/>
              </a:ext>
            </a:extLst>
          </p:cNvPr>
          <p:cNvSpPr txBox="1"/>
          <p:nvPr/>
        </p:nvSpPr>
        <p:spPr>
          <a:xfrm>
            <a:off x="6931006" y="1858970"/>
            <a:ext cx="776055" cy="292388"/>
          </a:xfrm>
          <a:prstGeom prst="rect">
            <a:avLst/>
          </a:prstGeom>
          <a:noFill/>
        </p:spPr>
        <p:txBody>
          <a:bodyPr wrap="square" rtlCol="0">
            <a:spAutoFit/>
          </a:bodyPr>
          <a:lstStyle/>
          <a:p>
            <a:r>
              <a:rPr lang="en-NG" sz="1300" b="1" dirty="0">
                <a:latin typeface="Sitka Banner" pitchFamily="2" charset="0"/>
                <a:cs typeface="Akhbar MT" pitchFamily="2" charset="-78"/>
              </a:rPr>
              <a:t>Order ID</a:t>
            </a:r>
          </a:p>
        </p:txBody>
      </p:sp>
      <p:sp>
        <p:nvSpPr>
          <p:cNvPr id="67" name="TextBox 66">
            <a:extLst>
              <a:ext uri="{FF2B5EF4-FFF2-40B4-BE49-F238E27FC236}">
                <a16:creationId xmlns:a16="http://schemas.microsoft.com/office/drawing/2014/main" id="{FF5D7D0B-B8DE-F29E-022F-0BB2A4F7A496}"/>
              </a:ext>
            </a:extLst>
          </p:cNvPr>
          <p:cNvSpPr txBox="1"/>
          <p:nvPr/>
        </p:nvSpPr>
        <p:spPr>
          <a:xfrm>
            <a:off x="4617325" y="4467136"/>
            <a:ext cx="776055" cy="292388"/>
          </a:xfrm>
          <a:prstGeom prst="rect">
            <a:avLst/>
          </a:prstGeom>
          <a:noFill/>
        </p:spPr>
        <p:txBody>
          <a:bodyPr wrap="square" rtlCol="0">
            <a:spAutoFit/>
          </a:bodyPr>
          <a:lstStyle/>
          <a:p>
            <a:r>
              <a:rPr lang="en-NG" sz="1300" b="1" dirty="0">
                <a:latin typeface="Sitka Banner" pitchFamily="2" charset="0"/>
                <a:cs typeface="Akhbar MT" pitchFamily="2" charset="-78"/>
              </a:rPr>
              <a:t>Seller ID</a:t>
            </a:r>
          </a:p>
        </p:txBody>
      </p:sp>
      <p:sp>
        <p:nvSpPr>
          <p:cNvPr id="68" name="TextBox 67">
            <a:extLst>
              <a:ext uri="{FF2B5EF4-FFF2-40B4-BE49-F238E27FC236}">
                <a16:creationId xmlns:a16="http://schemas.microsoft.com/office/drawing/2014/main" id="{3B2362DE-CA30-622B-F32A-2385CED8EA01}"/>
              </a:ext>
            </a:extLst>
          </p:cNvPr>
          <p:cNvSpPr txBox="1"/>
          <p:nvPr/>
        </p:nvSpPr>
        <p:spPr>
          <a:xfrm>
            <a:off x="2301859" y="4367910"/>
            <a:ext cx="958849" cy="292388"/>
          </a:xfrm>
          <a:prstGeom prst="rect">
            <a:avLst/>
          </a:prstGeom>
          <a:noFill/>
        </p:spPr>
        <p:txBody>
          <a:bodyPr wrap="square" rtlCol="0">
            <a:spAutoFit/>
          </a:bodyPr>
          <a:lstStyle/>
          <a:p>
            <a:r>
              <a:rPr lang="en-NG" sz="1300" b="1" dirty="0">
                <a:latin typeface="Sitka Banner" pitchFamily="2" charset="0"/>
                <a:cs typeface="Akhbar MT" pitchFamily="2" charset="-78"/>
              </a:rPr>
              <a:t>Product ID</a:t>
            </a:r>
          </a:p>
        </p:txBody>
      </p:sp>
      <p:sp>
        <p:nvSpPr>
          <p:cNvPr id="69" name="TextBox 68">
            <a:extLst>
              <a:ext uri="{FF2B5EF4-FFF2-40B4-BE49-F238E27FC236}">
                <a16:creationId xmlns:a16="http://schemas.microsoft.com/office/drawing/2014/main" id="{2C236EB5-AAA4-E3DD-3DF5-63808E710953}"/>
              </a:ext>
            </a:extLst>
          </p:cNvPr>
          <p:cNvSpPr txBox="1"/>
          <p:nvPr/>
        </p:nvSpPr>
        <p:spPr>
          <a:xfrm>
            <a:off x="4570093" y="957390"/>
            <a:ext cx="1119261" cy="292388"/>
          </a:xfrm>
          <a:prstGeom prst="rect">
            <a:avLst/>
          </a:prstGeom>
          <a:noFill/>
        </p:spPr>
        <p:txBody>
          <a:bodyPr wrap="square" rtlCol="0">
            <a:spAutoFit/>
          </a:bodyPr>
          <a:lstStyle/>
          <a:p>
            <a:r>
              <a:rPr lang="en-NG" sz="1300" b="1" dirty="0">
                <a:latin typeface="Sitka Banner" pitchFamily="2" charset="0"/>
                <a:cs typeface="Akhbar MT" pitchFamily="2" charset="-78"/>
              </a:rPr>
              <a:t>Customer ID</a:t>
            </a:r>
          </a:p>
        </p:txBody>
      </p:sp>
      <p:cxnSp>
        <p:nvCxnSpPr>
          <p:cNvPr id="71" name="Connector: Elbow 70">
            <a:extLst>
              <a:ext uri="{FF2B5EF4-FFF2-40B4-BE49-F238E27FC236}">
                <a16:creationId xmlns:a16="http://schemas.microsoft.com/office/drawing/2014/main" id="{F0AD6DC6-3437-4B71-CE1D-3A65E651782E}"/>
              </a:ext>
            </a:extLst>
          </p:cNvPr>
          <p:cNvCxnSpPr>
            <a:cxnSpLocks/>
          </p:cNvCxnSpPr>
          <p:nvPr/>
        </p:nvCxnSpPr>
        <p:spPr>
          <a:xfrm rot="10800000" flipV="1">
            <a:off x="7151912" y="1135692"/>
            <a:ext cx="1080000" cy="1836000"/>
          </a:xfrm>
          <a:prstGeom prst="bentConnector3">
            <a:avLst>
              <a:gd name="adj1" fmla="val 49337"/>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7786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5775</TotalTime>
  <Words>445</Words>
  <Application>Microsoft Office PowerPoint</Application>
  <PresentationFormat>Widescreen</PresentationFormat>
  <Paragraphs>127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Sitka Banner</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Tonny Muchui</dc:creator>
  <cp:lastModifiedBy>Tonny Muchui</cp:lastModifiedBy>
  <cp:revision>3</cp:revision>
  <dcterms:created xsi:type="dcterms:W3CDTF">2024-04-09T10:42:52Z</dcterms:created>
  <dcterms:modified xsi:type="dcterms:W3CDTF">2024-09-16T13:15:54Z</dcterms:modified>
</cp:coreProperties>
</file>