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latsi" charset="1" panose="00000500000000000000"/>
      <p:regular r:id="rId17"/>
    </p:embeddedFont>
    <p:embeddedFont>
      <p:font typeface="Open Sans Bold" charset="1" panose="020B0806030504020204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slide10.xml" Type="http://schemas.openxmlformats.org/officeDocument/2006/relationships/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slide8.xml" Type="http://schemas.openxmlformats.org/officeDocument/2006/relationships/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730885" y="749338"/>
            <a:ext cx="10445515" cy="4462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43"/>
              </a:lnSpc>
            </a:pPr>
            <a:r>
              <a:rPr lang="en-US" sz="119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LOGIC PUZZLE SOLVER SUDOKU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085165" y="6425293"/>
            <a:ext cx="10918982" cy="321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4"/>
              </a:lnSpc>
            </a:pPr>
            <a:r>
              <a:rPr lang="en-US" sz="366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</a:t>
            </a:r>
          </a:p>
          <a:p>
            <a:pPr algn="l">
              <a:lnSpc>
                <a:spcPts val="5124"/>
              </a:lnSpc>
            </a:pPr>
            <a:r>
              <a:rPr lang="en-US" sz="366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Wahidun Akter 2022188642 </a:t>
            </a:r>
          </a:p>
          <a:p>
            <a:pPr algn="l">
              <a:lnSpc>
                <a:spcPts val="5124"/>
              </a:lnSpc>
            </a:pPr>
            <a:r>
              <a:rPr lang="en-US" sz="366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Rashedul Islam Tono 2022154642</a:t>
            </a:r>
          </a:p>
          <a:p>
            <a:pPr algn="l">
              <a:lnSpc>
                <a:spcPts val="5124"/>
              </a:lnSpc>
            </a:pPr>
            <a:r>
              <a:rPr lang="en-US" sz="366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Nusrat Zahan 2013942642</a:t>
            </a:r>
          </a:p>
          <a:p>
            <a:pPr algn="ctr">
              <a:lnSpc>
                <a:spcPts val="5124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REFERENCES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2477679"/>
            <a:ext cx="17259300" cy="725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93139" indent="-496570" lvl="1">
              <a:lnSpc>
                <a:spcPts val="6439"/>
              </a:lnSpc>
              <a:buAutoNum type="arabicPeriod" startAt="1"/>
            </a:pPr>
            <a:r>
              <a:rPr lang="en-US" sz="45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action="ppaction://hlinksldjump"/>
              </a:rPr>
              <a:t>https://www.geeksforgeeks.org/constraint-satisfaction-problems-csp-in-artificial-intelligence/</a:t>
            </a:r>
          </a:p>
          <a:p>
            <a:pPr algn="just" marL="993139" indent="-496570" lvl="1">
              <a:lnSpc>
                <a:spcPts val="6439"/>
              </a:lnSpc>
              <a:buAutoNum type="arabicPeriod" startAt="1"/>
            </a:pPr>
            <a:r>
              <a:rPr lang="en-US" sz="45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https://medium.com/@co.2020.prkude/formulation-of-csp-problem-sudoku-puzzle-7d5e1d547382</a:t>
            </a:r>
          </a:p>
          <a:p>
            <a:pPr algn="just" marL="993139" indent="-496570" lvl="1">
              <a:lnSpc>
                <a:spcPts val="6439"/>
              </a:lnSpc>
              <a:buAutoNum type="arabicPeriod" startAt="1"/>
            </a:pPr>
            <a:r>
              <a:rPr lang="en-US" sz="45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https://en.wikipedia.org/wiki/Sudoku</a:t>
            </a:r>
          </a:p>
          <a:p>
            <a:pPr algn="just" marL="993139" indent="-496570" lvl="1">
              <a:lnSpc>
                <a:spcPts val="6439"/>
              </a:lnSpc>
              <a:buAutoNum type="arabicPeriod" startAt="1"/>
            </a:pPr>
            <a:r>
              <a:rPr lang="en-US" sz="45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https://en.wikipedia.org/wiki/Backtracking</a:t>
            </a:r>
          </a:p>
          <a:p>
            <a:pPr algn="just" marL="993139" indent="-496570" lvl="1">
              <a:lnSpc>
                <a:spcPts val="6439"/>
              </a:lnSpc>
              <a:buAutoNum type="arabicPeriod" startAt="1"/>
            </a:pPr>
            <a:r>
              <a:rPr lang="en-US" sz="45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https://towardsdatascience.com/sudoku-solver-48cb2744fbd4</a:t>
            </a:r>
          </a:p>
          <a:p>
            <a:pPr algn="just">
              <a:lnSpc>
                <a:spcPts val="643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15215" y="3439964"/>
            <a:ext cx="15144085" cy="379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7"/>
              </a:lnSpc>
            </a:pPr>
            <a:r>
              <a:rPr lang="en-US" sz="430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Sudoku is a logic-based number puzzle played on a 9x9 grid, where each row, column, and 3x3 sub-grid must contain digits </a:t>
            </a:r>
          </a:p>
          <a:p>
            <a:pPr algn="l">
              <a:lnSpc>
                <a:spcPts val="6027"/>
              </a:lnSpc>
            </a:pPr>
            <a:r>
              <a:rPr lang="en-US" sz="430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1-9 without repetition, promoting reasoning and problem-solving.</a:t>
            </a:r>
          </a:p>
          <a:p>
            <a:pPr algn="l">
              <a:lnSpc>
                <a:spcPts val="6027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115215" y="1073634"/>
            <a:ext cx="14381445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79116" y="548471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HOW IT WORKS ?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5045" y="2418547"/>
            <a:ext cx="15149736" cy="608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0"/>
              </a:lnSpc>
            </a:pPr>
            <a:r>
              <a:rPr lang="en-US" sz="43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Sudoku solver uses backtracking algorithms to fill the grid. It starts by placing a number in an empty cell, then recursively attempts to fill the next cell. If a conflict arises (number repeats in a row, column, or 3x3 sub-grid), it backtracks to the previous cell and tries a different number. This process continues until the grid is correctly filled.</a:t>
            </a:r>
          </a:p>
          <a:p>
            <a:pPr algn="ctr">
              <a:lnSpc>
                <a:spcPts val="603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36626" y="771338"/>
            <a:ext cx="12814748" cy="221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6"/>
              </a:lnSpc>
            </a:pPr>
            <a:r>
              <a:rPr lang="en-US" sz="63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CONSTRAINT SATISFACTION PROBLEMS (CSP)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1700" y="3387902"/>
            <a:ext cx="15824600" cy="631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2"/>
              </a:lnSpc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CSP solver uses these steps:</a:t>
            </a:r>
          </a:p>
          <a:p>
            <a:pPr algn="l" marL="859365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Assign a value: Start by placing a number in an empty cell.</a:t>
            </a:r>
          </a:p>
          <a:p>
            <a:pPr algn="l" marL="859365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Check constraints: Ensure this number doesn't break any Sudoku rules.</a:t>
            </a:r>
          </a:p>
          <a:p>
            <a:pPr algn="l" marL="859365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Propagate constraints: Update the possible numbers for other cells based on this  assignment.</a:t>
            </a:r>
          </a:p>
          <a:p>
            <a:pPr algn="l" marL="859365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Backtrack if needed: If a conflict arises, undo the last step and try a different number.</a:t>
            </a:r>
          </a:p>
          <a:p>
            <a:pPr algn="l">
              <a:lnSpc>
                <a:spcPts val="557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2991" y="1014381"/>
            <a:ext cx="6828534" cy="169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2"/>
              </a:lnSpc>
            </a:pPr>
            <a:r>
              <a:rPr lang="en-US" sz="485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Pseudocode for backtracking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09340" y="2816731"/>
            <a:ext cx="7342061" cy="644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7"/>
              </a:lnSpc>
            </a:pPr>
          </a:p>
          <a:p>
            <a:pPr algn="l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procedure backtrack(P, c) is</a:t>
            </a:r>
          </a:p>
          <a:p>
            <a:pPr algn="l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if reject(P, c) then return</a:t>
            </a:r>
          </a:p>
          <a:p>
            <a:pPr algn="l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if accept(P, c) then output(P, c)</a:t>
            </a:r>
          </a:p>
          <a:p>
            <a:pPr algn="l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s ← first(P, c)</a:t>
            </a:r>
          </a:p>
          <a:p>
            <a:pPr algn="l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while s ≠ NULL do</a:t>
            </a:r>
          </a:p>
          <a:p>
            <a:pPr algn="l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backtrack(P, s)</a:t>
            </a:r>
          </a:p>
          <a:p>
            <a:pPr algn="l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s ← next(P, s)</a:t>
            </a:r>
          </a:p>
          <a:p>
            <a:pPr algn="l">
              <a:lnSpc>
                <a:spcPts val="5697"/>
              </a:lnSpc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1356" y="2324485"/>
            <a:ext cx="7262325" cy="4670344"/>
          </a:xfrm>
          <a:custGeom>
            <a:avLst/>
            <a:gdLst/>
            <a:ahLst/>
            <a:cxnLst/>
            <a:rect r="r" b="b" t="t" l="l"/>
            <a:pathLst>
              <a:path h="4670344" w="7262325">
                <a:moveTo>
                  <a:pt x="0" y="0"/>
                </a:moveTo>
                <a:lnTo>
                  <a:pt x="7262324" y="0"/>
                </a:lnTo>
                <a:lnTo>
                  <a:pt x="7262324" y="4670343"/>
                </a:lnTo>
                <a:lnTo>
                  <a:pt x="0" y="46703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471096" y="1374232"/>
            <a:ext cx="8053510" cy="7992499"/>
          </a:xfrm>
          <a:custGeom>
            <a:avLst/>
            <a:gdLst/>
            <a:ahLst/>
            <a:cxnLst/>
            <a:rect r="r" b="b" t="t" l="l"/>
            <a:pathLst>
              <a:path h="7992499" w="8053510">
                <a:moveTo>
                  <a:pt x="0" y="0"/>
                </a:moveTo>
                <a:lnTo>
                  <a:pt x="8053510" y="0"/>
                </a:lnTo>
                <a:lnTo>
                  <a:pt x="8053510" y="7992498"/>
                </a:lnTo>
                <a:lnTo>
                  <a:pt x="0" y="79924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792991" y="1014381"/>
            <a:ext cx="6828534" cy="83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2"/>
              </a:lnSpc>
            </a:pPr>
            <a:r>
              <a:rPr lang="en-US" sz="485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Backtracking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74688"/>
            <a:ext cx="172593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OUTPUT IN PYGAME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86838" y="2361263"/>
            <a:ext cx="6476912" cy="7420724"/>
          </a:xfrm>
          <a:custGeom>
            <a:avLst/>
            <a:gdLst/>
            <a:ahLst/>
            <a:cxnLst/>
            <a:rect r="r" b="b" t="t" l="l"/>
            <a:pathLst>
              <a:path h="7420724" w="6476912">
                <a:moveTo>
                  <a:pt x="0" y="0"/>
                </a:moveTo>
                <a:lnTo>
                  <a:pt x="6476912" y="0"/>
                </a:lnTo>
                <a:lnTo>
                  <a:pt x="6476912" y="7420724"/>
                </a:lnTo>
                <a:lnTo>
                  <a:pt x="0" y="7420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139680" y="2361263"/>
            <a:ext cx="6500781" cy="7419370"/>
          </a:xfrm>
          <a:custGeom>
            <a:avLst/>
            <a:gdLst/>
            <a:ahLst/>
            <a:cxnLst/>
            <a:rect r="r" b="b" t="t" l="l"/>
            <a:pathLst>
              <a:path h="7419370" w="6500781">
                <a:moveTo>
                  <a:pt x="0" y="0"/>
                </a:moveTo>
                <a:lnTo>
                  <a:pt x="6500781" y="0"/>
                </a:lnTo>
                <a:lnTo>
                  <a:pt x="6500781" y="7419370"/>
                </a:lnTo>
                <a:lnTo>
                  <a:pt x="0" y="74193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9861" y="529893"/>
            <a:ext cx="15866409" cy="141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2"/>
              </a:lnSpc>
            </a:pPr>
            <a:r>
              <a:rPr lang="en-US" sz="83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OUTPUT IN GRADIO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632070" y="9774998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2125663"/>
            <a:ext cx="11457356" cy="8161337"/>
          </a:xfrm>
          <a:custGeom>
            <a:avLst/>
            <a:gdLst/>
            <a:ahLst/>
            <a:cxnLst/>
            <a:rect r="r" b="b" t="t" l="l"/>
            <a:pathLst>
              <a:path h="8161337" w="11457356">
                <a:moveTo>
                  <a:pt x="0" y="0"/>
                </a:moveTo>
                <a:lnTo>
                  <a:pt x="11457356" y="0"/>
                </a:lnTo>
                <a:lnTo>
                  <a:pt x="11457356" y="8161337"/>
                </a:lnTo>
                <a:lnTo>
                  <a:pt x="0" y="8161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854" r="0" b="-185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827252" y="3723575"/>
            <a:ext cx="5789850" cy="19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5" action="ppaction://hlinksldjump"/>
              </a:rPr>
              <a:t>https://huggingface.co/spaces/tono-rashedul/Sudoku-Solver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0330" y="2689858"/>
            <a:ext cx="14847341" cy="743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5"/>
              </a:lnSpc>
            </a:pPr>
            <a:r>
              <a:rPr lang="en-US" sz="52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Sudoku solving combines constraint propagation to simplify domains and backtracking for exhaustive search, ensuring a valid solution by exploring possibilities and backtracking when conflicts arise. Efficient for both easy and complex puzzles.</a:t>
            </a:r>
          </a:p>
          <a:p>
            <a:pPr algn="l">
              <a:lnSpc>
                <a:spcPts val="7365"/>
              </a:lnSpc>
            </a:pPr>
          </a:p>
          <a:p>
            <a:pPr algn="l">
              <a:lnSpc>
                <a:spcPts val="736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1959" y="866775"/>
            <a:ext cx="1346408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AutoShape 5" id="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657600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DAGXh6Pvpx8</dc:identifier>
  <dcterms:modified xsi:type="dcterms:W3CDTF">2011-08-01T06:04:30Z</dcterms:modified>
  <cp:revision>1</cp:revision>
  <dc:title>Logic Puzzle Solver - Sudoku</dc:title>
</cp:coreProperties>
</file>